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85" r:id="rId3"/>
    <p:sldId id="331" r:id="rId4"/>
    <p:sldId id="332" r:id="rId5"/>
    <p:sldId id="336" r:id="rId6"/>
    <p:sldId id="339" r:id="rId7"/>
    <p:sldId id="340" r:id="rId8"/>
    <p:sldId id="333" r:id="rId9"/>
    <p:sldId id="276" r:id="rId10"/>
    <p:sldId id="277" r:id="rId11"/>
    <p:sldId id="337" r:id="rId12"/>
    <p:sldId id="279" r:id="rId13"/>
    <p:sldId id="298" r:id="rId14"/>
    <p:sldId id="278" r:id="rId15"/>
    <p:sldId id="280" r:id="rId16"/>
    <p:sldId id="335" r:id="rId17"/>
    <p:sldId id="287" r:id="rId18"/>
    <p:sldId id="294" r:id="rId19"/>
    <p:sldId id="295" r:id="rId20"/>
    <p:sldId id="296" r:id="rId21"/>
    <p:sldId id="297" r:id="rId22"/>
    <p:sldId id="286" r:id="rId23"/>
    <p:sldId id="289" r:id="rId24"/>
    <p:sldId id="290" r:id="rId25"/>
    <p:sldId id="291" r:id="rId26"/>
    <p:sldId id="292" r:id="rId27"/>
    <p:sldId id="293" r:id="rId28"/>
    <p:sldId id="299" r:id="rId29"/>
    <p:sldId id="281" r:id="rId30"/>
    <p:sldId id="282" r:id="rId31"/>
    <p:sldId id="305" r:id="rId32"/>
    <p:sldId id="308" r:id="rId33"/>
    <p:sldId id="274" r:id="rId34"/>
    <p:sldId id="275" r:id="rId35"/>
    <p:sldId id="334" r:id="rId36"/>
    <p:sldId id="283" r:id="rId37"/>
    <p:sldId id="284" r:id="rId38"/>
    <p:sldId id="300" r:id="rId39"/>
    <p:sldId id="301" r:id="rId40"/>
    <p:sldId id="303" r:id="rId41"/>
    <p:sldId id="304" r:id="rId42"/>
    <p:sldId id="338" r:id="rId43"/>
    <p:sldId id="302" r:id="rId44"/>
    <p:sldId id="306" r:id="rId4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191" autoAdjust="0"/>
    <p:restoredTop sz="94660"/>
  </p:normalViewPr>
  <p:slideViewPr>
    <p:cSldViewPr snapToGrid="0">
      <p:cViewPr>
        <p:scale>
          <a:sx n="50" d="100"/>
          <a:sy n="50" d="100"/>
        </p:scale>
        <p:origin x="-1854" y="-1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219E8-F1F4-4138-ABAF-BD334E71D5FE}" type="datetimeFigureOut">
              <a:rPr lang="nl-NL" smtClean="0"/>
              <a:t>22-12-2016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3381B-89C3-4C3D-861C-FD83AF229A1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106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381B-89C3-4C3D-861C-FD83AF229A1F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17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B261-03A2-4070-B920-F4769276E18E}" type="datetime1">
              <a:rPr lang="nl-NL" smtClean="0"/>
              <a:t>22-12-2016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081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932C-EC58-47AD-BDBF-D5B1D8DC80C7}" type="datetime1">
              <a:rPr lang="nl-NL" smtClean="0"/>
              <a:t>22-12-2016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957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4F1-9518-429B-9AD9-894604AC8D81}" type="datetime1">
              <a:rPr lang="nl-NL" smtClean="0"/>
              <a:t>22-12-2016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9579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DBAA-E0F0-4BF4-A3DA-1C9B770DBDB7}" type="datetime1">
              <a:rPr lang="nl-NL" smtClean="0"/>
              <a:t>22-12-2016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568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E1B28-30C9-4AB2-9652-E9F4ED635EF5}" type="datetime1">
              <a:rPr lang="nl-NL" smtClean="0"/>
              <a:t>22-12-2016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6223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8DD0-9246-49F2-981A-4294F6929F59}" type="datetime1">
              <a:rPr lang="nl-NL" smtClean="0"/>
              <a:t>22-12-2016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805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8FAE-8B01-45AA-8FB2-B4D80030FFB0}" type="datetime1">
              <a:rPr lang="nl-NL" smtClean="0"/>
              <a:t>22-12-2016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021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7447-B761-49B8-9C9D-A5C74DC8C15E}" type="datetime1">
              <a:rPr lang="nl-NL" smtClean="0"/>
              <a:t>22-12-2016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948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44E5-0635-4905-A5C3-890FA879411F}" type="datetime1">
              <a:rPr lang="nl-NL" smtClean="0"/>
              <a:t>22-12-2016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291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E7089-B921-4905-B6EE-0A662D431EAB}" type="datetime1">
              <a:rPr lang="nl-NL" smtClean="0"/>
              <a:t>22-12-2016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558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0699-8D07-49B4-B347-35E30BB6C1FA}" type="datetime1">
              <a:rPr lang="nl-NL" smtClean="0"/>
              <a:t>22-12-2016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662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2F72A-6A65-4AAE-96F9-6D8C8B8C1174}" type="datetime1">
              <a:rPr lang="nl-NL" smtClean="0"/>
              <a:t>22-12-2016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www.raymedy.com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80ECE-1BE7-407A-825C-D2794DCCA6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130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iabc.readywebsites.com/page/page/623957.htm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938195"/>
          </a:xfrm>
        </p:spPr>
        <p:txBody>
          <a:bodyPr>
            <a:normAutofit fontScale="90000"/>
          </a:bodyPr>
          <a:lstStyle/>
          <a:p>
            <a:r>
              <a:rPr lang="nl-NL" dirty="0" err="1"/>
              <a:t>Frei</a:t>
            </a:r>
            <a:r>
              <a:rPr lang="nl-NL" dirty="0"/>
              <a:t> von Raymedy Copyright</a:t>
            </a:r>
            <a:br>
              <a:rPr lang="nl-NL" dirty="0"/>
            </a:br>
            <a:r>
              <a:rPr lang="nl-NL" dirty="0" err="1"/>
              <a:t>Allerdings</a:t>
            </a:r>
            <a:r>
              <a:rPr lang="nl-NL" dirty="0"/>
              <a:t> </a:t>
            </a:r>
            <a:r>
              <a:rPr lang="nl-NL" dirty="0" err="1"/>
              <a:t>habe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Folien</a:t>
            </a:r>
            <a:r>
              <a:rPr lang="nl-NL" dirty="0"/>
              <a:t> </a:t>
            </a:r>
            <a:r>
              <a:rPr lang="nl-NL" dirty="0" err="1"/>
              <a:t>benutzt</a:t>
            </a:r>
            <a:r>
              <a:rPr lang="nl-NL" dirty="0"/>
              <a:t> von Prof. </a:t>
            </a:r>
            <a:r>
              <a:rPr lang="nl-NL" dirty="0" err="1"/>
              <a:t>K.Meyl</a:t>
            </a:r>
            <a:r>
              <a:rPr lang="nl-NL" dirty="0"/>
              <a:t> ( in </a:t>
            </a:r>
            <a:r>
              <a:rPr lang="nl-NL" dirty="0" err="1"/>
              <a:t>mancher</a:t>
            </a:r>
            <a:r>
              <a:rPr lang="nl-NL" dirty="0"/>
              <a:t> </a:t>
            </a:r>
            <a:r>
              <a:rPr lang="nl-NL" dirty="0" err="1"/>
              <a:t>Hinsicht</a:t>
            </a:r>
            <a:r>
              <a:rPr lang="nl-NL" dirty="0"/>
              <a:t> </a:t>
            </a:r>
            <a:r>
              <a:rPr lang="nl-NL" dirty="0" err="1"/>
              <a:t>umstritten</a:t>
            </a:r>
            <a:r>
              <a:rPr lang="nl-NL" dirty="0"/>
              <a:t>, </a:t>
            </a:r>
            <a:r>
              <a:rPr lang="nl-NL" dirty="0" err="1"/>
              <a:t>aber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schätze</a:t>
            </a:r>
            <a:r>
              <a:rPr lang="nl-NL" dirty="0"/>
              <a:t> </a:t>
            </a:r>
            <a:r>
              <a:rPr lang="nl-NL" dirty="0" err="1"/>
              <a:t>seine</a:t>
            </a:r>
            <a:r>
              <a:rPr lang="nl-NL" dirty="0"/>
              <a:t> </a:t>
            </a:r>
            <a:r>
              <a:rPr lang="nl-NL" dirty="0" err="1"/>
              <a:t>Anreize</a:t>
            </a:r>
            <a:r>
              <a:rPr lang="nl-NL" dirty="0"/>
              <a:t> die </a:t>
            </a:r>
            <a:r>
              <a:rPr lang="nl-NL" dirty="0" err="1"/>
              <a:t>Brücke</a:t>
            </a:r>
            <a:r>
              <a:rPr lang="nl-NL" dirty="0"/>
              <a:t> </a:t>
            </a:r>
            <a:r>
              <a:rPr lang="nl-NL" dirty="0" err="1"/>
              <a:t>zwischen</a:t>
            </a:r>
            <a:r>
              <a:rPr lang="nl-NL" dirty="0"/>
              <a:t> </a:t>
            </a:r>
            <a:r>
              <a:rPr lang="nl-NL" dirty="0" err="1"/>
              <a:t>Medizin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Physik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bilden) </a:t>
            </a:r>
          </a:p>
        </p:txBody>
      </p:sp>
    </p:spTree>
    <p:extLst>
      <p:ext uri="{BB962C8B-B14F-4D97-AF65-F5344CB8AC3E}">
        <p14:creationId xmlns:p14="http://schemas.microsoft.com/office/powerpoint/2010/main" val="23460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3224089" y="335845"/>
            <a:ext cx="839101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Es </a:t>
            </a:r>
            <a:r>
              <a:rPr lang="nl-NL" dirty="0" err="1"/>
              <a:t>gibt</a:t>
            </a:r>
            <a:r>
              <a:rPr lang="nl-NL" dirty="0"/>
              <a:t> </a:t>
            </a:r>
            <a:r>
              <a:rPr lang="nl-NL" dirty="0" err="1"/>
              <a:t>eine</a:t>
            </a:r>
            <a:r>
              <a:rPr lang="nl-NL" dirty="0"/>
              <a:t> </a:t>
            </a:r>
            <a:r>
              <a:rPr lang="nl-NL" dirty="0" err="1"/>
              <a:t>fast</a:t>
            </a:r>
            <a:r>
              <a:rPr lang="nl-NL" dirty="0"/>
              <a:t> </a:t>
            </a:r>
            <a:r>
              <a:rPr lang="nl-NL" dirty="0" err="1"/>
              <a:t>unendliche</a:t>
            </a:r>
            <a:r>
              <a:rPr lang="nl-NL" dirty="0"/>
              <a:t> </a:t>
            </a:r>
            <a:r>
              <a:rPr lang="nl-NL" dirty="0" err="1"/>
              <a:t>Zahl</a:t>
            </a:r>
            <a:r>
              <a:rPr lang="nl-NL" dirty="0"/>
              <a:t> von </a:t>
            </a:r>
            <a:r>
              <a:rPr lang="nl-NL" dirty="0" err="1"/>
              <a:t>Oszillatoren</a:t>
            </a:r>
            <a:r>
              <a:rPr lang="nl-NL" dirty="0"/>
              <a:t> in </a:t>
            </a:r>
            <a:r>
              <a:rPr lang="nl-NL" dirty="0" err="1"/>
              <a:t>unserem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.</a:t>
            </a:r>
          </a:p>
          <a:p>
            <a:r>
              <a:rPr lang="nl-NL" dirty="0"/>
              <a:t>Weil </a:t>
            </a:r>
            <a:r>
              <a:rPr lang="nl-NL" dirty="0" err="1"/>
              <a:t>unser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 </a:t>
            </a:r>
            <a:r>
              <a:rPr lang="nl-NL" dirty="0" err="1"/>
              <a:t>höchst</a:t>
            </a:r>
            <a:r>
              <a:rPr lang="nl-NL" dirty="0"/>
              <a:t> </a:t>
            </a:r>
            <a:r>
              <a:rPr lang="nl-NL" dirty="0" err="1"/>
              <a:t>effizient</a:t>
            </a:r>
            <a:r>
              <a:rPr lang="nl-NL" dirty="0"/>
              <a:t> </a:t>
            </a:r>
            <a:r>
              <a:rPr lang="nl-NL" dirty="0" err="1"/>
              <a:t>arbeitet</a:t>
            </a:r>
            <a:r>
              <a:rPr lang="nl-NL" dirty="0"/>
              <a:t> </a:t>
            </a:r>
            <a:r>
              <a:rPr lang="nl-NL" dirty="0" err="1"/>
              <a:t>entstehen</a:t>
            </a:r>
            <a:r>
              <a:rPr lang="nl-NL" dirty="0"/>
              <a:t> </a:t>
            </a:r>
            <a:r>
              <a:rPr lang="nl-NL" dirty="0" err="1"/>
              <a:t>viele</a:t>
            </a:r>
            <a:r>
              <a:rPr lang="nl-NL" dirty="0"/>
              <a:t> harmonische </a:t>
            </a:r>
            <a:r>
              <a:rPr lang="nl-NL" dirty="0" err="1"/>
              <a:t>Schwingungen</a:t>
            </a:r>
            <a:r>
              <a:rPr lang="nl-NL" dirty="0"/>
              <a:t>. Nicht-harmonische </a:t>
            </a:r>
            <a:r>
              <a:rPr lang="nl-NL" dirty="0" err="1"/>
              <a:t>Schwingungen</a:t>
            </a:r>
            <a:r>
              <a:rPr lang="nl-NL" dirty="0"/>
              <a:t>  werden </a:t>
            </a:r>
            <a:r>
              <a:rPr lang="nl-NL" dirty="0" err="1"/>
              <a:t>ausgefiltert</a:t>
            </a:r>
            <a:r>
              <a:rPr lang="nl-NL" dirty="0"/>
              <a:t> </a:t>
            </a:r>
            <a:r>
              <a:rPr lang="nl-NL" dirty="0" err="1"/>
              <a:t>oder</a:t>
            </a:r>
            <a:r>
              <a:rPr lang="nl-NL" dirty="0"/>
              <a:t> </a:t>
            </a:r>
            <a:r>
              <a:rPr lang="nl-NL" dirty="0" err="1"/>
              <a:t>sterben</a:t>
            </a:r>
            <a:r>
              <a:rPr lang="nl-NL" dirty="0"/>
              <a:t> </a:t>
            </a:r>
            <a:r>
              <a:rPr lang="nl-NL" dirty="0" err="1"/>
              <a:t>aus</a:t>
            </a:r>
            <a:r>
              <a:rPr lang="nl-NL" dirty="0"/>
              <a:t>.</a:t>
            </a:r>
          </a:p>
          <a:p>
            <a:r>
              <a:rPr lang="nl-NL" dirty="0" err="1"/>
              <a:t>Jeder</a:t>
            </a:r>
            <a:r>
              <a:rPr lang="nl-NL" dirty="0"/>
              <a:t> </a:t>
            </a:r>
            <a:r>
              <a:rPr lang="nl-NL" dirty="0" err="1"/>
              <a:t>Marathonlaüfer</a:t>
            </a:r>
            <a:r>
              <a:rPr lang="nl-NL" dirty="0"/>
              <a:t> </a:t>
            </a:r>
            <a:r>
              <a:rPr lang="nl-NL" dirty="0" err="1"/>
              <a:t>weiss</a:t>
            </a:r>
            <a:r>
              <a:rPr lang="nl-NL" dirty="0"/>
              <a:t> wie wichtig es </a:t>
            </a:r>
            <a:r>
              <a:rPr lang="nl-NL" dirty="0" err="1"/>
              <a:t>ist</a:t>
            </a:r>
            <a:r>
              <a:rPr lang="nl-NL" dirty="0"/>
              <a:t> das er </a:t>
            </a:r>
            <a:r>
              <a:rPr lang="nl-NL" dirty="0" err="1"/>
              <a:t>schnell</a:t>
            </a:r>
            <a:r>
              <a:rPr lang="nl-NL" dirty="0"/>
              <a:t> in </a:t>
            </a:r>
            <a:r>
              <a:rPr lang="nl-NL" dirty="0" err="1"/>
              <a:t>seinem</a:t>
            </a:r>
            <a:r>
              <a:rPr lang="nl-NL" dirty="0"/>
              <a:t> </a:t>
            </a:r>
            <a:r>
              <a:rPr lang="nl-NL" dirty="0" err="1"/>
              <a:t>Rythmus</a:t>
            </a:r>
            <a:r>
              <a:rPr lang="nl-NL" dirty="0"/>
              <a:t> </a:t>
            </a:r>
            <a:r>
              <a:rPr lang="nl-NL" dirty="0" err="1"/>
              <a:t>kommt</a:t>
            </a:r>
            <a:r>
              <a:rPr lang="nl-NL" dirty="0"/>
              <a:t>. Beispiel: </a:t>
            </a:r>
            <a:r>
              <a:rPr lang="nl-NL" dirty="0" err="1"/>
              <a:t>wenn</a:t>
            </a:r>
            <a:r>
              <a:rPr lang="nl-NL" dirty="0"/>
              <a:t> </a:t>
            </a:r>
            <a:r>
              <a:rPr lang="nl-NL" dirty="0" err="1"/>
              <a:t>Atmung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HerzRythmus</a:t>
            </a:r>
            <a:r>
              <a:rPr lang="nl-NL" dirty="0"/>
              <a:t> nicht </a:t>
            </a:r>
            <a:r>
              <a:rPr lang="nl-NL" dirty="0" err="1"/>
              <a:t>im</a:t>
            </a:r>
            <a:r>
              <a:rPr lang="nl-NL" dirty="0"/>
              <a:t> Takt </a:t>
            </a:r>
            <a:r>
              <a:rPr lang="nl-NL" dirty="0" err="1"/>
              <a:t>sind</a:t>
            </a:r>
            <a:r>
              <a:rPr lang="nl-NL" dirty="0"/>
              <a:t>, </a:t>
            </a:r>
            <a:r>
              <a:rPr lang="nl-NL" dirty="0" err="1"/>
              <a:t>verliert</a:t>
            </a:r>
            <a:r>
              <a:rPr lang="nl-NL" dirty="0"/>
              <a:t> man </a:t>
            </a:r>
            <a:r>
              <a:rPr lang="nl-NL" dirty="0" err="1"/>
              <a:t>sehr</a:t>
            </a:r>
            <a:r>
              <a:rPr lang="nl-NL" dirty="0"/>
              <a:t> viel Energie </a:t>
            </a:r>
            <a:r>
              <a:rPr lang="nl-NL" dirty="0" err="1"/>
              <a:t>weil</a:t>
            </a:r>
            <a:r>
              <a:rPr lang="nl-NL" dirty="0"/>
              <a:t> das </a:t>
            </a:r>
            <a:r>
              <a:rPr lang="nl-NL" dirty="0" err="1"/>
              <a:t>Zwerchfell</a:t>
            </a:r>
            <a:r>
              <a:rPr lang="nl-NL" dirty="0"/>
              <a:t> </a:t>
            </a:r>
            <a:r>
              <a:rPr lang="nl-NL" dirty="0" err="1"/>
              <a:t>entweder</a:t>
            </a:r>
            <a:r>
              <a:rPr lang="nl-NL" dirty="0"/>
              <a:t> </a:t>
            </a:r>
            <a:r>
              <a:rPr lang="nl-NL" dirty="0" err="1"/>
              <a:t>Herzbewegungen</a:t>
            </a:r>
            <a:r>
              <a:rPr lang="nl-NL" dirty="0"/>
              <a:t> </a:t>
            </a:r>
            <a:r>
              <a:rPr lang="nl-NL" dirty="0" err="1"/>
              <a:t>oder</a:t>
            </a:r>
            <a:r>
              <a:rPr lang="nl-NL" dirty="0"/>
              <a:t> </a:t>
            </a:r>
            <a:r>
              <a:rPr lang="nl-NL" dirty="0" err="1"/>
              <a:t>Ein-oder</a:t>
            </a:r>
            <a:r>
              <a:rPr lang="nl-NL" dirty="0"/>
              <a:t> </a:t>
            </a:r>
            <a:r>
              <a:rPr lang="nl-NL" dirty="0" err="1"/>
              <a:t>Ausatmen</a:t>
            </a:r>
            <a:r>
              <a:rPr lang="nl-NL" dirty="0"/>
              <a:t> </a:t>
            </a:r>
            <a:r>
              <a:rPr lang="nl-NL" dirty="0" err="1"/>
              <a:t>stört</a:t>
            </a:r>
            <a:r>
              <a:rPr lang="nl-NL" dirty="0"/>
              <a:t>.</a:t>
            </a:r>
          </a:p>
          <a:p>
            <a:r>
              <a:rPr lang="nl-NL" dirty="0" err="1"/>
              <a:t>Zur</a:t>
            </a:r>
            <a:r>
              <a:rPr lang="nl-NL" dirty="0"/>
              <a:t> </a:t>
            </a:r>
            <a:r>
              <a:rPr lang="nl-NL" dirty="0" err="1"/>
              <a:t>gleichen</a:t>
            </a:r>
            <a:r>
              <a:rPr lang="nl-NL" dirty="0"/>
              <a:t> </a:t>
            </a:r>
            <a:r>
              <a:rPr lang="nl-NL" dirty="0" err="1"/>
              <a:t>Zeit</a:t>
            </a:r>
            <a:r>
              <a:rPr lang="nl-NL" dirty="0"/>
              <a:t> </a:t>
            </a:r>
            <a:r>
              <a:rPr lang="nl-NL" dirty="0" err="1"/>
              <a:t>ist</a:t>
            </a:r>
            <a:r>
              <a:rPr lang="nl-NL" dirty="0"/>
              <a:t>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Oszillator</a:t>
            </a:r>
            <a:r>
              <a:rPr lang="nl-NL" dirty="0"/>
              <a:t> </a:t>
            </a:r>
            <a:r>
              <a:rPr lang="nl-NL" dirty="0" err="1"/>
              <a:t>manchmal</a:t>
            </a:r>
            <a:r>
              <a:rPr lang="nl-NL" dirty="0"/>
              <a:t> </a:t>
            </a:r>
            <a:r>
              <a:rPr lang="nl-NL" dirty="0" err="1"/>
              <a:t>auch</a:t>
            </a:r>
            <a:r>
              <a:rPr lang="nl-NL" dirty="0"/>
              <a:t> </a:t>
            </a:r>
            <a:r>
              <a:rPr lang="nl-NL" dirty="0" err="1"/>
              <a:t>ein</a:t>
            </a:r>
            <a:r>
              <a:rPr lang="nl-NL" dirty="0"/>
              <a:t> Antenne der </a:t>
            </a:r>
            <a:r>
              <a:rPr lang="nl-NL" dirty="0" err="1"/>
              <a:t>durch</a:t>
            </a:r>
            <a:r>
              <a:rPr lang="nl-NL" dirty="0"/>
              <a:t> </a:t>
            </a:r>
            <a:r>
              <a:rPr lang="nl-NL" dirty="0" err="1"/>
              <a:t>seine</a:t>
            </a:r>
            <a:r>
              <a:rPr lang="nl-NL" dirty="0"/>
              <a:t> </a:t>
            </a:r>
            <a:r>
              <a:rPr lang="nl-NL" dirty="0" err="1"/>
              <a:t>Bewegungen</a:t>
            </a:r>
            <a:r>
              <a:rPr lang="nl-NL" dirty="0"/>
              <a:t>  </a:t>
            </a:r>
            <a:r>
              <a:rPr lang="nl-NL" dirty="0" err="1"/>
              <a:t>Felder</a:t>
            </a:r>
            <a:r>
              <a:rPr lang="nl-NL" dirty="0"/>
              <a:t> </a:t>
            </a:r>
            <a:r>
              <a:rPr lang="nl-NL" dirty="0" err="1"/>
              <a:t>erzeugt</a:t>
            </a:r>
            <a:r>
              <a:rPr lang="nl-NL" dirty="0"/>
              <a:t> </a:t>
            </a:r>
            <a:r>
              <a:rPr lang="nl-NL" dirty="0" err="1"/>
              <a:t>oder</a:t>
            </a:r>
            <a:r>
              <a:rPr lang="nl-NL" dirty="0"/>
              <a:t> </a:t>
            </a:r>
            <a:r>
              <a:rPr lang="nl-NL" dirty="0" err="1"/>
              <a:t>aufnehmen</a:t>
            </a:r>
            <a:r>
              <a:rPr lang="nl-NL" dirty="0"/>
              <a:t> </a:t>
            </a:r>
            <a:r>
              <a:rPr lang="nl-NL" dirty="0" err="1"/>
              <a:t>kann</a:t>
            </a:r>
            <a:r>
              <a:rPr lang="nl-NL" dirty="0"/>
              <a:t>.</a:t>
            </a:r>
          </a:p>
          <a:p>
            <a:r>
              <a:rPr lang="nl-NL" dirty="0"/>
              <a:t>Von Gross bis Klein:</a:t>
            </a:r>
          </a:p>
          <a:p>
            <a:pPr marL="342900" indent="-342900">
              <a:buAutoNum type="arabicPeriod"/>
            </a:pPr>
            <a:r>
              <a:rPr lang="nl-NL" dirty="0" err="1"/>
              <a:t>Unseren</a:t>
            </a:r>
            <a:r>
              <a:rPr lang="nl-NL" dirty="0"/>
              <a:t> </a:t>
            </a:r>
            <a:r>
              <a:rPr lang="nl-NL" dirty="0" err="1"/>
              <a:t>Gefässe</a:t>
            </a:r>
            <a:r>
              <a:rPr lang="nl-NL" dirty="0"/>
              <a:t> </a:t>
            </a:r>
            <a:r>
              <a:rPr lang="nl-NL" dirty="0" err="1"/>
              <a:t>haben</a:t>
            </a:r>
            <a:r>
              <a:rPr lang="nl-NL" dirty="0"/>
              <a:t> </a:t>
            </a:r>
            <a:r>
              <a:rPr lang="nl-NL" dirty="0" err="1"/>
              <a:t>einer</a:t>
            </a:r>
            <a:r>
              <a:rPr lang="nl-NL" dirty="0"/>
              <a:t> </a:t>
            </a:r>
            <a:r>
              <a:rPr lang="nl-NL" dirty="0" err="1"/>
              <a:t>Gesamtlänge</a:t>
            </a:r>
            <a:r>
              <a:rPr lang="nl-NL" dirty="0"/>
              <a:t> von </a:t>
            </a:r>
            <a:r>
              <a:rPr lang="nl-NL" dirty="0" err="1"/>
              <a:t>etwa</a:t>
            </a:r>
            <a:r>
              <a:rPr lang="nl-NL" dirty="0"/>
              <a:t> 30.000 Km ( Baby)  bis 60.000 Km ( </a:t>
            </a:r>
            <a:r>
              <a:rPr lang="nl-NL" dirty="0" err="1"/>
              <a:t>Erwachsen</a:t>
            </a:r>
            <a:r>
              <a:rPr lang="nl-NL" dirty="0"/>
              <a:t>). </a:t>
            </a:r>
            <a:r>
              <a:rPr lang="nl-NL" dirty="0" err="1"/>
              <a:t>Aus</a:t>
            </a:r>
            <a:r>
              <a:rPr lang="nl-NL" dirty="0"/>
              <a:t> </a:t>
            </a:r>
            <a:r>
              <a:rPr lang="nl-NL" dirty="0" err="1"/>
              <a:t>unseren</a:t>
            </a:r>
            <a:r>
              <a:rPr lang="nl-NL" dirty="0"/>
              <a:t> </a:t>
            </a:r>
            <a:r>
              <a:rPr lang="nl-NL" dirty="0" err="1"/>
              <a:t>Messungen</a:t>
            </a:r>
            <a:r>
              <a:rPr lang="nl-NL" dirty="0"/>
              <a:t> </a:t>
            </a:r>
            <a:r>
              <a:rPr lang="nl-NL" dirty="0" err="1"/>
              <a:t>geht</a:t>
            </a:r>
            <a:r>
              <a:rPr lang="nl-NL" dirty="0"/>
              <a:t> </a:t>
            </a:r>
            <a:r>
              <a:rPr lang="nl-NL" dirty="0" err="1"/>
              <a:t>hervor</a:t>
            </a:r>
            <a:r>
              <a:rPr lang="nl-NL" dirty="0"/>
              <a:t> das der </a:t>
            </a:r>
            <a:r>
              <a:rPr lang="nl-NL" dirty="0" err="1"/>
              <a:t>Mikrozirkulation</a:t>
            </a:r>
            <a:r>
              <a:rPr lang="nl-NL" dirty="0"/>
              <a:t>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Frequenzen</a:t>
            </a:r>
            <a:r>
              <a:rPr lang="nl-NL" dirty="0"/>
              <a:t> von 115 – 150 Hz </a:t>
            </a:r>
            <a:r>
              <a:rPr lang="nl-NL" dirty="0" err="1"/>
              <a:t>stark</a:t>
            </a:r>
            <a:r>
              <a:rPr lang="nl-NL" dirty="0"/>
              <a:t> </a:t>
            </a:r>
            <a:r>
              <a:rPr lang="nl-NL" dirty="0" err="1"/>
              <a:t>stimuliert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 ( Sinus wie </a:t>
            </a:r>
            <a:r>
              <a:rPr lang="nl-NL" dirty="0" err="1"/>
              <a:t>auch</a:t>
            </a:r>
            <a:r>
              <a:rPr lang="nl-NL" dirty="0"/>
              <a:t> Blockwellen,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im</a:t>
            </a:r>
            <a:r>
              <a:rPr lang="nl-NL" dirty="0"/>
              <a:t> </a:t>
            </a:r>
            <a:r>
              <a:rPr lang="nl-NL" dirty="0" err="1"/>
              <a:t>Grunde</a:t>
            </a:r>
            <a:r>
              <a:rPr lang="nl-NL" dirty="0"/>
              <a:t> </a:t>
            </a:r>
            <a:r>
              <a:rPr lang="nl-NL" dirty="0" err="1"/>
              <a:t>genommen</a:t>
            </a:r>
            <a:r>
              <a:rPr lang="nl-NL" dirty="0"/>
              <a:t> </a:t>
            </a:r>
            <a:r>
              <a:rPr lang="nl-NL" dirty="0" err="1"/>
              <a:t>wirken</a:t>
            </a:r>
            <a:r>
              <a:rPr lang="nl-NL" dirty="0"/>
              <a:t> hier ULW). </a:t>
            </a:r>
          </a:p>
          <a:p>
            <a:pPr marL="342900" indent="-342900">
              <a:buAutoNum type="arabicPeriod"/>
            </a:pPr>
            <a:r>
              <a:rPr lang="nl-NL" dirty="0"/>
              <a:t>Der Zellwand </a:t>
            </a:r>
            <a:r>
              <a:rPr lang="nl-NL" dirty="0" err="1"/>
              <a:t>eines</a:t>
            </a:r>
            <a:r>
              <a:rPr lang="nl-NL" dirty="0"/>
              <a:t> </a:t>
            </a:r>
            <a:r>
              <a:rPr lang="nl-NL" dirty="0" err="1"/>
              <a:t>Pilzes</a:t>
            </a:r>
            <a:r>
              <a:rPr lang="nl-NL" dirty="0"/>
              <a:t>  </a:t>
            </a:r>
            <a:r>
              <a:rPr lang="nl-NL" dirty="0" err="1"/>
              <a:t>bewegt</a:t>
            </a:r>
            <a:r>
              <a:rPr lang="nl-NL" dirty="0"/>
              <a:t> </a:t>
            </a:r>
            <a:r>
              <a:rPr lang="nl-NL" dirty="0" err="1"/>
              <a:t>sich</a:t>
            </a:r>
            <a:r>
              <a:rPr lang="nl-NL" dirty="0"/>
              <a:t> </a:t>
            </a:r>
            <a:r>
              <a:rPr lang="nl-NL" dirty="0" err="1"/>
              <a:t>zwischen</a:t>
            </a:r>
            <a:r>
              <a:rPr lang="nl-NL" dirty="0"/>
              <a:t>  80 0 </a:t>
            </a:r>
            <a:r>
              <a:rPr lang="nl-NL" dirty="0" err="1"/>
              <a:t>und</a:t>
            </a:r>
            <a:r>
              <a:rPr lang="nl-NL" dirty="0"/>
              <a:t> 1600 Hz. </a:t>
            </a:r>
            <a:r>
              <a:rPr lang="nl-NL" dirty="0" err="1"/>
              <a:t>Diese</a:t>
            </a:r>
            <a:r>
              <a:rPr lang="nl-NL" dirty="0"/>
              <a:t> </a:t>
            </a:r>
            <a:r>
              <a:rPr lang="nl-NL" dirty="0" err="1"/>
              <a:t>Bewegungen</a:t>
            </a:r>
            <a:r>
              <a:rPr lang="nl-NL" dirty="0"/>
              <a:t>  werden von </a:t>
            </a:r>
            <a:r>
              <a:rPr lang="nl-NL" dirty="0" err="1"/>
              <a:t>zell</a:t>
            </a:r>
            <a:r>
              <a:rPr lang="nl-NL" dirty="0"/>
              <a:t>-internen </a:t>
            </a:r>
            <a:r>
              <a:rPr lang="nl-NL" dirty="0" err="1"/>
              <a:t>Bewegungen</a:t>
            </a:r>
            <a:r>
              <a:rPr lang="nl-NL" dirty="0"/>
              <a:t> </a:t>
            </a:r>
            <a:r>
              <a:rPr lang="nl-NL" dirty="0" err="1"/>
              <a:t>durch</a:t>
            </a:r>
            <a:r>
              <a:rPr lang="nl-NL" dirty="0"/>
              <a:t> </a:t>
            </a:r>
            <a:r>
              <a:rPr lang="nl-NL" dirty="0" err="1"/>
              <a:t>molekulare</a:t>
            </a:r>
            <a:r>
              <a:rPr lang="nl-NL" dirty="0"/>
              <a:t> Motoren ( </a:t>
            </a:r>
            <a:r>
              <a:rPr lang="nl-NL" dirty="0" err="1"/>
              <a:t>Kinesin</a:t>
            </a:r>
            <a:r>
              <a:rPr lang="nl-NL" dirty="0"/>
              <a:t>, </a:t>
            </a:r>
            <a:r>
              <a:rPr lang="nl-NL" dirty="0" err="1"/>
              <a:t>Dynein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Myosin</a:t>
            </a:r>
            <a:r>
              <a:rPr lang="nl-NL" dirty="0"/>
              <a:t>) </a:t>
            </a:r>
            <a:r>
              <a:rPr lang="nl-NL" dirty="0" err="1"/>
              <a:t>erzeugt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der Zellwand </a:t>
            </a:r>
            <a:r>
              <a:rPr lang="nl-NL" dirty="0" err="1"/>
              <a:t>uebertragen</a:t>
            </a:r>
            <a:r>
              <a:rPr lang="nl-NL" dirty="0"/>
              <a:t>.( </a:t>
            </a:r>
            <a:r>
              <a:rPr lang="nl-NL" dirty="0" err="1"/>
              <a:t>Pelling</a:t>
            </a:r>
            <a:r>
              <a:rPr lang="nl-NL" dirty="0"/>
              <a:t> et.al, 2004: </a:t>
            </a:r>
            <a:r>
              <a:rPr lang="nl-NL" dirty="0" err="1"/>
              <a:t>Local</a:t>
            </a:r>
            <a:r>
              <a:rPr lang="nl-NL" dirty="0"/>
              <a:t> </a:t>
            </a:r>
            <a:r>
              <a:rPr lang="nl-NL" dirty="0" err="1"/>
              <a:t>nanomechanical</a:t>
            </a:r>
            <a:r>
              <a:rPr lang="nl-NL" dirty="0"/>
              <a:t>  motion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cellwall</a:t>
            </a:r>
            <a:r>
              <a:rPr lang="nl-NL" dirty="0"/>
              <a:t> of </a:t>
            </a:r>
            <a:r>
              <a:rPr lang="nl-NL" dirty="0" err="1"/>
              <a:t>Saccharomyces</a:t>
            </a:r>
            <a:r>
              <a:rPr lang="nl-NL" dirty="0"/>
              <a:t>  </a:t>
            </a:r>
            <a:r>
              <a:rPr lang="nl-NL" dirty="0" err="1"/>
              <a:t>cerevisiae</a:t>
            </a:r>
            <a:r>
              <a:rPr lang="nl-NL" dirty="0"/>
              <a:t>. </a:t>
            </a:r>
            <a:r>
              <a:rPr lang="nl-NL" dirty="0" err="1"/>
              <a:t>Science</a:t>
            </a:r>
            <a:r>
              <a:rPr lang="nl-NL" dirty="0"/>
              <a:t>. ( Mann </a:t>
            </a:r>
            <a:r>
              <a:rPr lang="nl-NL" dirty="0" err="1"/>
              <a:t>müsste</a:t>
            </a:r>
            <a:r>
              <a:rPr lang="nl-NL" dirty="0"/>
              <a:t> es </a:t>
            </a:r>
            <a:r>
              <a:rPr lang="nl-NL" dirty="0" err="1"/>
              <a:t>auch</a:t>
            </a:r>
            <a:r>
              <a:rPr lang="nl-NL" dirty="0"/>
              <a:t> von </a:t>
            </a:r>
            <a:r>
              <a:rPr lang="nl-NL" dirty="0" err="1"/>
              <a:t>menschliche</a:t>
            </a:r>
            <a:r>
              <a:rPr lang="nl-NL" dirty="0"/>
              <a:t> </a:t>
            </a:r>
            <a:r>
              <a:rPr lang="nl-NL" dirty="0" err="1"/>
              <a:t>Zellen</a:t>
            </a:r>
            <a:r>
              <a:rPr lang="nl-NL" dirty="0"/>
              <a:t> messen,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sehe</a:t>
            </a:r>
            <a:r>
              <a:rPr lang="nl-NL" dirty="0"/>
              <a:t> </a:t>
            </a:r>
            <a:r>
              <a:rPr lang="nl-NL" dirty="0" err="1"/>
              <a:t>aber</a:t>
            </a:r>
            <a:r>
              <a:rPr lang="nl-NL" dirty="0"/>
              <a:t> </a:t>
            </a:r>
            <a:r>
              <a:rPr lang="nl-NL" dirty="0" err="1"/>
              <a:t>kein</a:t>
            </a:r>
            <a:r>
              <a:rPr lang="nl-NL" dirty="0"/>
              <a:t> Grund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nehmen</a:t>
            </a:r>
            <a:r>
              <a:rPr lang="nl-NL" dirty="0"/>
              <a:t> das hier </a:t>
            </a:r>
            <a:r>
              <a:rPr lang="nl-NL" dirty="0" err="1"/>
              <a:t>ganz</a:t>
            </a:r>
            <a:r>
              <a:rPr lang="nl-NL" dirty="0"/>
              <a:t> andere </a:t>
            </a:r>
            <a:r>
              <a:rPr lang="nl-NL" dirty="0" err="1"/>
              <a:t>Bereiche</a:t>
            </a:r>
            <a:r>
              <a:rPr lang="nl-NL" dirty="0"/>
              <a:t> </a:t>
            </a:r>
            <a:r>
              <a:rPr lang="nl-NL" dirty="0" err="1"/>
              <a:t>auftreten</a:t>
            </a:r>
            <a:r>
              <a:rPr lang="nl-NL" dirty="0"/>
              <a:t>. </a:t>
            </a:r>
            <a:r>
              <a:rPr lang="nl-NL" dirty="0" err="1"/>
              <a:t>Nur</a:t>
            </a:r>
            <a:r>
              <a:rPr lang="nl-NL" dirty="0"/>
              <a:t> </a:t>
            </a:r>
            <a:r>
              <a:rPr lang="nl-NL" dirty="0" err="1"/>
              <a:t>gibt</a:t>
            </a:r>
            <a:r>
              <a:rPr lang="nl-NL" dirty="0"/>
              <a:t> es </a:t>
            </a:r>
            <a:r>
              <a:rPr lang="nl-NL" dirty="0" err="1"/>
              <a:t>einen</a:t>
            </a:r>
            <a:r>
              <a:rPr lang="nl-NL" dirty="0"/>
              <a:t> Temp. </a:t>
            </a:r>
            <a:r>
              <a:rPr lang="nl-NL" dirty="0" err="1"/>
              <a:t>Einfluss</a:t>
            </a:r>
            <a:r>
              <a:rPr lang="nl-NL" dirty="0"/>
              <a:t>. </a:t>
            </a:r>
          </a:p>
          <a:p>
            <a:pPr marL="342900" indent="-342900">
              <a:buAutoNum type="arabicPeriod"/>
            </a:pPr>
            <a:r>
              <a:rPr lang="nl-NL" dirty="0"/>
              <a:t>Die </a:t>
            </a:r>
            <a:r>
              <a:rPr lang="nl-NL" dirty="0" err="1"/>
              <a:t>meisten</a:t>
            </a:r>
            <a:r>
              <a:rPr lang="nl-NL" dirty="0"/>
              <a:t> </a:t>
            </a:r>
            <a:r>
              <a:rPr lang="nl-NL" dirty="0" err="1"/>
              <a:t>Vibrationen</a:t>
            </a:r>
            <a:r>
              <a:rPr lang="nl-NL" dirty="0"/>
              <a:t> von </a:t>
            </a:r>
            <a:r>
              <a:rPr lang="nl-NL" dirty="0" err="1"/>
              <a:t>unserem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 </a:t>
            </a:r>
            <a:r>
              <a:rPr lang="nl-NL" dirty="0" err="1"/>
              <a:t>messbar</a:t>
            </a:r>
            <a:r>
              <a:rPr lang="nl-NL" dirty="0"/>
              <a:t>/</a:t>
            </a:r>
            <a:r>
              <a:rPr lang="nl-NL" dirty="0" err="1"/>
              <a:t>hörbar</a:t>
            </a:r>
            <a:r>
              <a:rPr lang="nl-NL" dirty="0"/>
              <a:t> </a:t>
            </a:r>
            <a:r>
              <a:rPr lang="nl-NL" dirty="0" err="1"/>
              <a:t>erzeugt</a:t>
            </a:r>
            <a:r>
              <a:rPr lang="nl-NL" dirty="0"/>
              <a:t> liegen  </a:t>
            </a:r>
            <a:r>
              <a:rPr lang="nl-NL" dirty="0" err="1"/>
              <a:t>im</a:t>
            </a:r>
            <a:r>
              <a:rPr lang="nl-NL" dirty="0"/>
              <a:t> </a:t>
            </a:r>
            <a:r>
              <a:rPr lang="nl-NL" dirty="0" err="1"/>
              <a:t>gleichen</a:t>
            </a:r>
            <a:r>
              <a:rPr lang="nl-NL" dirty="0"/>
              <a:t> </a:t>
            </a:r>
            <a:r>
              <a:rPr lang="nl-NL" dirty="0" err="1"/>
              <a:t>Bereich</a:t>
            </a:r>
            <a:r>
              <a:rPr lang="nl-NL" dirty="0"/>
              <a:t>. </a:t>
            </a:r>
            <a:r>
              <a:rPr lang="nl-NL" dirty="0" err="1"/>
              <a:t>Wenn</a:t>
            </a:r>
            <a:r>
              <a:rPr lang="nl-NL" dirty="0"/>
              <a:t> man </a:t>
            </a:r>
            <a:r>
              <a:rPr lang="nl-NL" dirty="0" err="1"/>
              <a:t>sich</a:t>
            </a:r>
            <a:r>
              <a:rPr lang="nl-NL" dirty="0"/>
              <a:t> </a:t>
            </a:r>
            <a:r>
              <a:rPr lang="nl-NL" dirty="0" err="1"/>
              <a:t>anstrengt</a:t>
            </a:r>
            <a:r>
              <a:rPr lang="nl-NL" dirty="0"/>
              <a:t>  </a:t>
            </a:r>
            <a:r>
              <a:rPr lang="nl-NL" dirty="0" err="1"/>
              <a:t>weitet</a:t>
            </a:r>
            <a:r>
              <a:rPr lang="nl-NL" dirty="0"/>
              <a:t> es </a:t>
            </a:r>
            <a:r>
              <a:rPr lang="nl-NL" dirty="0" err="1"/>
              <a:t>aus</a:t>
            </a:r>
            <a:r>
              <a:rPr lang="nl-NL" dirty="0"/>
              <a:t>   80 – 20.000 Hz). </a:t>
            </a:r>
          </a:p>
        </p:txBody>
      </p:sp>
    </p:spTree>
    <p:extLst>
      <p:ext uri="{BB962C8B-B14F-4D97-AF65-F5344CB8AC3E}">
        <p14:creationId xmlns:p14="http://schemas.microsoft.com/office/powerpoint/2010/main" val="1341440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200400" y="202018"/>
            <a:ext cx="816580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Wir</a:t>
            </a:r>
            <a:r>
              <a:rPr lang="nl-NL" dirty="0"/>
              <a:t> ( Raymedy) </a:t>
            </a:r>
            <a:r>
              <a:rPr lang="nl-NL" dirty="0" err="1"/>
              <a:t>benutzen</a:t>
            </a:r>
            <a:r>
              <a:rPr lang="nl-NL" dirty="0"/>
              <a:t> </a:t>
            </a:r>
            <a:r>
              <a:rPr lang="nl-NL" dirty="0" err="1"/>
              <a:t>Impedanz</a:t>
            </a:r>
            <a:r>
              <a:rPr lang="nl-NL" dirty="0"/>
              <a:t> </a:t>
            </a:r>
            <a:r>
              <a:rPr lang="nl-NL" dirty="0" err="1"/>
              <a:t>Messungen</a:t>
            </a:r>
            <a:r>
              <a:rPr lang="nl-NL" dirty="0"/>
              <a:t>  </a:t>
            </a:r>
            <a:r>
              <a:rPr lang="nl-NL" dirty="0" err="1"/>
              <a:t>um</a:t>
            </a:r>
            <a:r>
              <a:rPr lang="nl-NL" dirty="0"/>
              <a:t> </a:t>
            </a:r>
            <a:r>
              <a:rPr lang="nl-NL" dirty="0" err="1"/>
              <a:t>fest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stellen ob es </a:t>
            </a:r>
            <a:r>
              <a:rPr lang="nl-NL" dirty="0" err="1"/>
              <a:t>im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 pathologische </a:t>
            </a:r>
            <a:r>
              <a:rPr lang="nl-NL" dirty="0" err="1"/>
              <a:t>Entwicklungen</a:t>
            </a:r>
            <a:r>
              <a:rPr lang="nl-NL" dirty="0"/>
              <a:t> </a:t>
            </a:r>
            <a:r>
              <a:rPr lang="nl-NL" dirty="0" err="1"/>
              <a:t>gibt</a:t>
            </a:r>
            <a:r>
              <a:rPr lang="nl-NL" dirty="0"/>
              <a:t>. </a:t>
            </a:r>
            <a:r>
              <a:rPr lang="nl-NL" dirty="0" err="1"/>
              <a:t>Im</a:t>
            </a:r>
            <a:r>
              <a:rPr lang="nl-NL" dirty="0"/>
              <a:t> </a:t>
            </a:r>
            <a:r>
              <a:rPr lang="nl-NL" dirty="0" err="1"/>
              <a:t>Grunde</a:t>
            </a:r>
            <a:r>
              <a:rPr lang="nl-NL" dirty="0"/>
              <a:t> </a:t>
            </a:r>
            <a:r>
              <a:rPr lang="nl-NL" dirty="0" err="1"/>
              <a:t>genommen</a:t>
            </a:r>
            <a:r>
              <a:rPr lang="nl-NL" dirty="0"/>
              <a:t> </a:t>
            </a:r>
            <a:r>
              <a:rPr lang="nl-NL" dirty="0" err="1"/>
              <a:t>geht</a:t>
            </a:r>
            <a:r>
              <a:rPr lang="nl-NL" dirty="0"/>
              <a:t> es </a:t>
            </a:r>
            <a:r>
              <a:rPr lang="nl-NL" dirty="0" err="1"/>
              <a:t>um</a:t>
            </a:r>
            <a:r>
              <a:rPr lang="nl-NL" dirty="0"/>
              <a:t> das Transport von Elektronen </a:t>
            </a:r>
            <a:r>
              <a:rPr lang="nl-NL" dirty="0" err="1"/>
              <a:t>durch</a:t>
            </a:r>
            <a:r>
              <a:rPr lang="nl-NL" dirty="0"/>
              <a:t> das System: </a:t>
            </a:r>
            <a:r>
              <a:rPr lang="nl-NL" dirty="0" err="1"/>
              <a:t>zu</a:t>
            </a:r>
            <a:r>
              <a:rPr lang="nl-NL" dirty="0"/>
              <a:t> Schnell,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langsam</a:t>
            </a:r>
            <a:r>
              <a:rPr lang="nl-NL" dirty="0"/>
              <a:t>,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wenig</a:t>
            </a:r>
            <a:r>
              <a:rPr lang="nl-NL" dirty="0"/>
              <a:t> , </a:t>
            </a:r>
            <a:r>
              <a:rPr lang="nl-NL" dirty="0" err="1"/>
              <a:t>zu</a:t>
            </a:r>
            <a:r>
              <a:rPr lang="nl-NL" dirty="0"/>
              <a:t> viel.</a:t>
            </a:r>
          </a:p>
          <a:p>
            <a:r>
              <a:rPr lang="nl-NL" dirty="0"/>
              <a:t>Pathologische </a:t>
            </a:r>
            <a:r>
              <a:rPr lang="nl-NL" dirty="0" err="1"/>
              <a:t>Zustände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</a:t>
            </a:r>
            <a:r>
              <a:rPr lang="nl-NL" dirty="0" err="1"/>
              <a:t>gekoppelt</a:t>
            </a:r>
            <a:r>
              <a:rPr lang="nl-NL" dirty="0"/>
              <a:t> </a:t>
            </a:r>
            <a:r>
              <a:rPr lang="nl-NL" dirty="0" err="1"/>
              <a:t>mit</a:t>
            </a:r>
            <a:r>
              <a:rPr lang="nl-NL" dirty="0"/>
              <a:t> abnormale Elektronenflux </a:t>
            </a:r>
            <a:r>
              <a:rPr lang="nl-NL" dirty="0" err="1"/>
              <a:t>durch</a:t>
            </a:r>
            <a:r>
              <a:rPr lang="nl-NL" dirty="0"/>
              <a:t> das System. Ziel der Energie-Therapie </a:t>
            </a:r>
            <a:r>
              <a:rPr lang="nl-NL" dirty="0" err="1"/>
              <a:t>ist</a:t>
            </a:r>
            <a:r>
              <a:rPr lang="nl-NL" dirty="0"/>
              <a:t> </a:t>
            </a:r>
            <a:r>
              <a:rPr lang="nl-NL" dirty="0" err="1"/>
              <a:t>Normalisierung</a:t>
            </a:r>
            <a:r>
              <a:rPr lang="nl-NL" dirty="0"/>
              <a:t> des E-</a:t>
            </a:r>
            <a:r>
              <a:rPr lang="nl-NL" dirty="0" err="1"/>
              <a:t>Fluxes</a:t>
            </a:r>
            <a:r>
              <a:rPr lang="nl-NL" dirty="0"/>
              <a:t>. </a:t>
            </a:r>
          </a:p>
          <a:p>
            <a:r>
              <a:rPr lang="nl-NL" dirty="0" err="1"/>
              <a:t>Zu</a:t>
            </a:r>
            <a:r>
              <a:rPr lang="nl-NL" dirty="0"/>
              <a:t> geringe Wiederstand:</a:t>
            </a:r>
          </a:p>
          <a:p>
            <a:pPr marL="342900" indent="-342900">
              <a:buAutoNum type="arabicPeriod"/>
            </a:pPr>
            <a:r>
              <a:rPr lang="nl-NL" dirty="0" err="1"/>
              <a:t>Wenn</a:t>
            </a:r>
            <a:r>
              <a:rPr lang="nl-NL" dirty="0"/>
              <a:t> der pH </a:t>
            </a:r>
            <a:r>
              <a:rPr lang="nl-NL" dirty="0" err="1"/>
              <a:t>Wert</a:t>
            </a:r>
            <a:r>
              <a:rPr lang="nl-NL" dirty="0"/>
              <a:t> </a:t>
            </a:r>
            <a:r>
              <a:rPr lang="nl-NL" dirty="0" err="1"/>
              <a:t>im</a:t>
            </a:r>
            <a:r>
              <a:rPr lang="nl-NL" dirty="0"/>
              <a:t> Blut nicht </a:t>
            </a:r>
            <a:r>
              <a:rPr lang="nl-NL" dirty="0" err="1"/>
              <a:t>stimmt</a:t>
            </a:r>
            <a:r>
              <a:rPr lang="nl-NL" dirty="0"/>
              <a:t> ( &lt; 6 ca) </a:t>
            </a:r>
            <a:r>
              <a:rPr lang="nl-NL" dirty="0" err="1"/>
              <a:t>dadurch</a:t>
            </a:r>
            <a:r>
              <a:rPr lang="nl-NL" dirty="0"/>
              <a:t> </a:t>
            </a:r>
            <a:r>
              <a:rPr lang="nl-NL" dirty="0" err="1"/>
              <a:t>veringert</a:t>
            </a:r>
            <a:r>
              <a:rPr lang="nl-NL" dirty="0"/>
              <a:t> der </a:t>
            </a:r>
            <a:r>
              <a:rPr lang="nl-NL" dirty="0" err="1"/>
              <a:t>Impedanz</a:t>
            </a:r>
            <a:r>
              <a:rPr lang="nl-NL" dirty="0"/>
              <a:t> </a:t>
            </a:r>
            <a:r>
              <a:rPr lang="nl-NL" dirty="0" err="1"/>
              <a:t>sich</a:t>
            </a:r>
            <a:r>
              <a:rPr lang="nl-NL" dirty="0"/>
              <a:t> ( &lt;&lt; 1200 </a:t>
            </a:r>
            <a:r>
              <a:rPr lang="nl-NL" dirty="0" err="1"/>
              <a:t>Kohm</a:t>
            </a:r>
            <a:r>
              <a:rPr lang="nl-NL" dirty="0"/>
              <a:t> bei </a:t>
            </a:r>
            <a:r>
              <a:rPr lang="nl-NL" dirty="0" err="1"/>
              <a:t>Erwachsenen</a:t>
            </a:r>
            <a:r>
              <a:rPr lang="nl-NL" dirty="0"/>
              <a:t>)</a:t>
            </a:r>
          </a:p>
          <a:p>
            <a:pPr marL="342900" indent="-342900">
              <a:buAutoNum type="arabicPeriod"/>
            </a:pPr>
            <a:r>
              <a:rPr lang="nl-NL" dirty="0"/>
              <a:t>Bei </a:t>
            </a:r>
            <a:r>
              <a:rPr lang="nl-NL" dirty="0" err="1"/>
              <a:t>Fieber</a:t>
            </a:r>
            <a:r>
              <a:rPr lang="nl-NL" dirty="0"/>
              <a:t> ( &lt;&lt; 800 </a:t>
            </a:r>
            <a:r>
              <a:rPr lang="nl-NL" dirty="0" err="1"/>
              <a:t>Kohm</a:t>
            </a:r>
            <a:r>
              <a:rPr lang="nl-NL" dirty="0"/>
              <a:t>)</a:t>
            </a:r>
          </a:p>
          <a:p>
            <a:pPr marL="342900" indent="-342900">
              <a:buAutoNum type="arabicPeriod"/>
            </a:pPr>
            <a:r>
              <a:rPr lang="nl-NL" dirty="0"/>
              <a:t>Bei Stress  ( &lt;&lt; 800 </a:t>
            </a:r>
            <a:r>
              <a:rPr lang="nl-NL" dirty="0" err="1"/>
              <a:t>Kohm</a:t>
            </a:r>
            <a:r>
              <a:rPr lang="nl-NL" dirty="0"/>
              <a:t>. </a:t>
            </a:r>
            <a:r>
              <a:rPr lang="nl-NL" dirty="0" err="1"/>
              <a:t>Führt</a:t>
            </a:r>
            <a:r>
              <a:rPr lang="nl-NL" dirty="0"/>
              <a:t> </a:t>
            </a:r>
            <a:r>
              <a:rPr lang="nl-NL" dirty="0" err="1"/>
              <a:t>auch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übersauerung</a:t>
            </a:r>
            <a:r>
              <a:rPr lang="nl-NL" dirty="0"/>
              <a:t>)</a:t>
            </a:r>
          </a:p>
          <a:p>
            <a:r>
              <a:rPr lang="nl-NL" dirty="0"/>
              <a:t>Oder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hohe</a:t>
            </a:r>
            <a:r>
              <a:rPr lang="nl-NL" dirty="0"/>
              <a:t> Wiederstand /geringe Elektronenflux:</a:t>
            </a:r>
          </a:p>
          <a:p>
            <a:pPr marL="342900" indent="-342900">
              <a:buAutoNum type="arabicPeriod"/>
            </a:pPr>
            <a:r>
              <a:rPr lang="nl-NL" dirty="0"/>
              <a:t>Bei </a:t>
            </a:r>
            <a:r>
              <a:rPr lang="nl-NL" dirty="0" err="1"/>
              <a:t>Intoxikation</a:t>
            </a:r>
            <a:r>
              <a:rPr lang="nl-NL" dirty="0"/>
              <a:t>  ( </a:t>
            </a:r>
            <a:r>
              <a:rPr lang="nl-NL" dirty="0" err="1"/>
              <a:t>Endo</a:t>
            </a:r>
            <a:r>
              <a:rPr lang="nl-NL" dirty="0"/>
              <a:t> – </a:t>
            </a:r>
            <a:r>
              <a:rPr lang="nl-NL" dirty="0" err="1"/>
              <a:t>oder</a:t>
            </a:r>
            <a:r>
              <a:rPr lang="nl-NL" dirty="0"/>
              <a:t> </a:t>
            </a:r>
            <a:r>
              <a:rPr lang="nl-NL" dirty="0" err="1"/>
              <a:t>Exo</a:t>
            </a:r>
            <a:r>
              <a:rPr lang="nl-NL" dirty="0"/>
              <a:t> Toxinen)  </a:t>
            </a:r>
            <a:r>
              <a:rPr lang="nl-NL" dirty="0" err="1"/>
              <a:t>dadurch</a:t>
            </a:r>
            <a:r>
              <a:rPr lang="nl-NL" dirty="0"/>
              <a:t> </a:t>
            </a:r>
            <a:r>
              <a:rPr lang="nl-NL" dirty="0" err="1"/>
              <a:t>erhöht</a:t>
            </a:r>
            <a:r>
              <a:rPr lang="nl-NL" dirty="0"/>
              <a:t> der </a:t>
            </a:r>
            <a:r>
              <a:rPr lang="nl-NL" dirty="0" err="1"/>
              <a:t>Impedanz</a:t>
            </a:r>
            <a:r>
              <a:rPr lang="nl-NL" dirty="0"/>
              <a:t> </a:t>
            </a:r>
            <a:r>
              <a:rPr lang="nl-NL" dirty="0" err="1"/>
              <a:t>sich</a:t>
            </a:r>
            <a:r>
              <a:rPr lang="nl-NL" dirty="0"/>
              <a:t>.( </a:t>
            </a:r>
            <a:r>
              <a:rPr lang="nl-NL" dirty="0" err="1"/>
              <a:t>zB</a:t>
            </a:r>
            <a:r>
              <a:rPr lang="nl-NL" dirty="0"/>
              <a:t>. &gt;&gt; 6000 </a:t>
            </a:r>
            <a:r>
              <a:rPr lang="nl-NL" dirty="0" err="1"/>
              <a:t>Kohm</a:t>
            </a:r>
            <a:r>
              <a:rPr lang="nl-NL" dirty="0"/>
              <a:t>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Messfehlern</a:t>
            </a:r>
            <a:r>
              <a:rPr lang="nl-NL" dirty="0"/>
              <a:t> &lt; 10 %)</a:t>
            </a:r>
          </a:p>
          <a:p>
            <a:pPr marL="342900" indent="-342900">
              <a:buAutoNum type="arabicPeriod"/>
            </a:pPr>
            <a:r>
              <a:rPr lang="nl-NL" dirty="0" err="1"/>
              <a:t>Schlechte</a:t>
            </a:r>
            <a:r>
              <a:rPr lang="nl-NL" dirty="0"/>
              <a:t> </a:t>
            </a:r>
            <a:r>
              <a:rPr lang="nl-NL" dirty="0" err="1"/>
              <a:t>Durchblutung</a:t>
            </a:r>
            <a:r>
              <a:rPr lang="nl-NL" dirty="0"/>
              <a:t> ( </a:t>
            </a:r>
            <a:r>
              <a:rPr lang="nl-NL" dirty="0" err="1"/>
              <a:t>auch</a:t>
            </a:r>
            <a:r>
              <a:rPr lang="nl-NL" dirty="0"/>
              <a:t> </a:t>
            </a:r>
            <a:r>
              <a:rPr lang="nl-NL" dirty="0" err="1"/>
              <a:t>durch</a:t>
            </a:r>
            <a:r>
              <a:rPr lang="nl-NL" dirty="0"/>
              <a:t> </a:t>
            </a:r>
            <a:r>
              <a:rPr lang="nl-NL" dirty="0" err="1"/>
              <a:t>erhoehte</a:t>
            </a:r>
            <a:r>
              <a:rPr lang="nl-NL" dirty="0"/>
              <a:t> </a:t>
            </a:r>
            <a:r>
              <a:rPr lang="nl-NL" dirty="0" err="1"/>
              <a:t>Blutviskositaet</a:t>
            </a:r>
            <a:r>
              <a:rPr lang="nl-NL" dirty="0"/>
              <a:t>, Diabetes II, </a:t>
            </a:r>
            <a:r>
              <a:rPr lang="nl-NL" dirty="0" err="1"/>
              <a:t>Offenes</a:t>
            </a:r>
            <a:r>
              <a:rPr lang="nl-NL" dirty="0"/>
              <a:t> Bein, </a:t>
            </a:r>
            <a:r>
              <a:rPr lang="nl-NL" dirty="0" err="1"/>
              <a:t>gangrenöse</a:t>
            </a:r>
            <a:r>
              <a:rPr lang="nl-NL" dirty="0"/>
              <a:t> </a:t>
            </a:r>
            <a:r>
              <a:rPr lang="nl-NL" dirty="0" err="1"/>
              <a:t>Zustände</a:t>
            </a:r>
            <a:r>
              <a:rPr lang="nl-NL" dirty="0"/>
              <a:t>, &gt;&gt; 6000 </a:t>
            </a:r>
            <a:r>
              <a:rPr lang="nl-NL" dirty="0" err="1"/>
              <a:t>Kohm</a:t>
            </a:r>
            <a:r>
              <a:rPr lang="nl-NL" dirty="0"/>
              <a:t>)</a:t>
            </a:r>
          </a:p>
          <a:p>
            <a:pPr marL="342900" indent="-342900">
              <a:buAutoNum type="arabicPeriod"/>
            </a:pPr>
            <a:r>
              <a:rPr lang="nl-NL" dirty="0" err="1"/>
              <a:t>Gestörte</a:t>
            </a:r>
            <a:r>
              <a:rPr lang="nl-NL" dirty="0"/>
              <a:t> Zell-</a:t>
            </a:r>
            <a:r>
              <a:rPr lang="nl-NL" dirty="0" err="1"/>
              <a:t>Kommunikation</a:t>
            </a:r>
            <a:r>
              <a:rPr lang="nl-NL" dirty="0"/>
              <a:t> </a:t>
            </a:r>
            <a:r>
              <a:rPr lang="nl-NL" dirty="0" err="1"/>
              <a:t>durch</a:t>
            </a:r>
            <a:r>
              <a:rPr lang="nl-NL" dirty="0"/>
              <a:t> </a:t>
            </a:r>
            <a:r>
              <a:rPr lang="nl-NL" dirty="0" err="1"/>
              <a:t>Narben</a:t>
            </a:r>
            <a:endParaRPr lang="nl-NL" dirty="0"/>
          </a:p>
          <a:p>
            <a:pPr marL="342900" indent="-342900">
              <a:buAutoNum type="arabicPeriod"/>
            </a:pPr>
            <a:r>
              <a:rPr lang="nl-NL" dirty="0" err="1"/>
              <a:t>Unterversorung</a:t>
            </a:r>
            <a:r>
              <a:rPr lang="nl-NL" dirty="0"/>
              <a:t>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Nahrung</a:t>
            </a:r>
            <a:r>
              <a:rPr lang="nl-NL" dirty="0"/>
              <a:t>: </a:t>
            </a:r>
            <a:r>
              <a:rPr lang="nl-NL" dirty="0" err="1"/>
              <a:t>Zucker</a:t>
            </a:r>
            <a:r>
              <a:rPr lang="nl-NL" dirty="0"/>
              <a:t> ( </a:t>
            </a:r>
            <a:r>
              <a:rPr lang="nl-NL" dirty="0" err="1"/>
              <a:t>aus</a:t>
            </a:r>
            <a:r>
              <a:rPr lang="nl-NL" dirty="0"/>
              <a:t> </a:t>
            </a:r>
            <a:r>
              <a:rPr lang="nl-NL" dirty="0" err="1"/>
              <a:t>Glykogen</a:t>
            </a:r>
            <a:r>
              <a:rPr lang="nl-NL" dirty="0"/>
              <a:t>), </a:t>
            </a:r>
            <a:r>
              <a:rPr lang="nl-NL" dirty="0" err="1"/>
              <a:t>Enzyme</a:t>
            </a:r>
            <a:r>
              <a:rPr lang="nl-NL" dirty="0"/>
              <a:t>, Makro- </a:t>
            </a:r>
            <a:r>
              <a:rPr lang="nl-NL" dirty="0" err="1"/>
              <a:t>und</a:t>
            </a:r>
            <a:r>
              <a:rPr lang="nl-NL" dirty="0"/>
              <a:t>  Mikro </a:t>
            </a:r>
            <a:r>
              <a:rPr lang="nl-NL" dirty="0" err="1"/>
              <a:t>Nahrstoffen</a:t>
            </a:r>
            <a:r>
              <a:rPr lang="nl-NL" dirty="0"/>
              <a:t>.</a:t>
            </a:r>
          </a:p>
          <a:p>
            <a:pPr marL="342900" indent="-342900">
              <a:buAutoNum type="arabicPeriod"/>
            </a:pPr>
            <a:r>
              <a:rPr lang="nl-NL" dirty="0"/>
              <a:t>Es </a:t>
            </a:r>
            <a:r>
              <a:rPr lang="nl-NL" dirty="0" err="1"/>
              <a:t>gibt</a:t>
            </a:r>
            <a:r>
              <a:rPr lang="nl-NL" dirty="0"/>
              <a:t> Normen für die </a:t>
            </a:r>
            <a:r>
              <a:rPr lang="nl-NL" dirty="0" err="1"/>
              <a:t>richtige</a:t>
            </a:r>
            <a:r>
              <a:rPr lang="nl-NL" dirty="0"/>
              <a:t> </a:t>
            </a:r>
            <a:r>
              <a:rPr lang="nl-NL" dirty="0" err="1"/>
              <a:t>Impedanzen</a:t>
            </a:r>
            <a:r>
              <a:rPr lang="nl-NL" dirty="0"/>
              <a:t> ( </a:t>
            </a:r>
            <a:r>
              <a:rPr lang="nl-NL" dirty="0" err="1"/>
              <a:t>korrigiert</a:t>
            </a:r>
            <a:r>
              <a:rPr lang="nl-NL" dirty="0"/>
              <a:t> </a:t>
            </a:r>
            <a:r>
              <a:rPr lang="nl-NL" dirty="0" err="1"/>
              <a:t>fuer</a:t>
            </a:r>
            <a:r>
              <a:rPr lang="nl-NL" dirty="0"/>
              <a:t> das </a:t>
            </a:r>
            <a:r>
              <a:rPr lang="nl-NL" dirty="0" err="1"/>
              <a:t>jeweilige</a:t>
            </a:r>
            <a:r>
              <a:rPr lang="nl-NL" dirty="0"/>
              <a:t> Alter </a:t>
            </a:r>
            <a:r>
              <a:rPr lang="nl-NL" dirty="0" err="1"/>
              <a:t>auf</a:t>
            </a:r>
            <a:r>
              <a:rPr lang="nl-NL" dirty="0"/>
              <a:t> Grund von </a:t>
            </a:r>
            <a:r>
              <a:rPr lang="nl-NL" dirty="0" err="1"/>
              <a:t>pHysiolog</a:t>
            </a:r>
            <a:r>
              <a:rPr lang="nl-NL" dirty="0"/>
              <a:t>. </a:t>
            </a:r>
            <a:r>
              <a:rPr lang="nl-NL" dirty="0" err="1"/>
              <a:t>Aelterungskurven</a:t>
            </a:r>
            <a:r>
              <a:rPr lang="nl-NL" dirty="0"/>
              <a:t>). </a:t>
            </a:r>
            <a:r>
              <a:rPr lang="nl-NL" dirty="0" err="1"/>
              <a:t>Diese</a:t>
            </a:r>
            <a:r>
              <a:rPr lang="nl-NL" dirty="0"/>
              <a:t> Normen </a:t>
            </a:r>
            <a:r>
              <a:rPr lang="nl-NL" dirty="0" err="1"/>
              <a:t>haben</a:t>
            </a:r>
            <a:r>
              <a:rPr lang="nl-NL" dirty="0"/>
              <a:t> </a:t>
            </a:r>
            <a:r>
              <a:rPr lang="nl-NL" dirty="0" err="1"/>
              <a:t>wir</a:t>
            </a:r>
            <a:r>
              <a:rPr lang="nl-NL" dirty="0"/>
              <a:t> in </a:t>
            </a:r>
            <a:r>
              <a:rPr lang="nl-NL" dirty="0" err="1"/>
              <a:t>einem</a:t>
            </a:r>
            <a:r>
              <a:rPr lang="nl-NL" dirty="0"/>
              <a:t> grossen </a:t>
            </a:r>
            <a:r>
              <a:rPr lang="nl-NL" dirty="0" err="1"/>
              <a:t>Tierversuch</a:t>
            </a:r>
            <a:r>
              <a:rPr lang="nl-NL" dirty="0"/>
              <a:t> </a:t>
            </a:r>
            <a:r>
              <a:rPr lang="nl-NL" dirty="0" err="1"/>
              <a:t>überprüft</a:t>
            </a:r>
            <a:r>
              <a:rPr lang="nl-NL" dirty="0"/>
              <a:t> wie </a:t>
            </a:r>
            <a:r>
              <a:rPr lang="nl-NL" dirty="0" err="1"/>
              <a:t>auch</a:t>
            </a:r>
            <a:r>
              <a:rPr lang="nl-NL" dirty="0"/>
              <a:t> das </a:t>
            </a:r>
            <a:r>
              <a:rPr lang="nl-NL" dirty="0" err="1"/>
              <a:t>Messverfahren</a:t>
            </a:r>
            <a:r>
              <a:rPr lang="nl-NL" dirty="0"/>
              <a:t>.</a:t>
            </a:r>
          </a:p>
          <a:p>
            <a:pPr marL="342900" indent="-342900">
              <a:buAutoNum type="arabicPeriod"/>
            </a:pPr>
            <a:r>
              <a:rPr lang="nl-NL" dirty="0"/>
              <a:t>Es </a:t>
            </a:r>
            <a:r>
              <a:rPr lang="nl-NL" dirty="0" err="1"/>
              <a:t>ist</a:t>
            </a:r>
            <a:r>
              <a:rPr lang="nl-NL" dirty="0"/>
              <a:t> </a:t>
            </a:r>
            <a:r>
              <a:rPr lang="nl-NL" dirty="0" err="1"/>
              <a:t>unumstritten</a:t>
            </a:r>
            <a:r>
              <a:rPr lang="nl-NL" dirty="0"/>
              <a:t> das </a:t>
            </a:r>
            <a:r>
              <a:rPr lang="nl-NL" dirty="0" err="1"/>
              <a:t>zwischen</a:t>
            </a:r>
            <a:r>
              <a:rPr lang="nl-NL" dirty="0"/>
              <a:t> der </a:t>
            </a:r>
            <a:r>
              <a:rPr lang="nl-NL" dirty="0" err="1"/>
              <a:t>Innenseite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Aussenseite</a:t>
            </a:r>
            <a:r>
              <a:rPr lang="nl-NL" dirty="0"/>
              <a:t> der </a:t>
            </a:r>
            <a:r>
              <a:rPr lang="nl-NL" dirty="0" err="1"/>
              <a:t>gesunde</a:t>
            </a:r>
            <a:r>
              <a:rPr lang="nl-NL" dirty="0"/>
              <a:t> Zelle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potential</a:t>
            </a:r>
            <a:r>
              <a:rPr lang="nl-NL" dirty="0"/>
              <a:t> </a:t>
            </a:r>
            <a:r>
              <a:rPr lang="nl-NL" dirty="0" err="1"/>
              <a:t>Unterschied</a:t>
            </a:r>
            <a:r>
              <a:rPr lang="nl-NL" dirty="0"/>
              <a:t> von – 70mV </a:t>
            </a:r>
            <a:r>
              <a:rPr lang="nl-NL" dirty="0" err="1"/>
              <a:t>aufrecht</a:t>
            </a:r>
            <a:r>
              <a:rPr lang="nl-NL" dirty="0"/>
              <a:t> </a:t>
            </a:r>
            <a:r>
              <a:rPr lang="nl-NL" dirty="0" err="1"/>
              <a:t>erhalten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. Das </a:t>
            </a:r>
            <a:r>
              <a:rPr lang="nl-NL" dirty="0" err="1"/>
              <a:t>ist</a:t>
            </a:r>
            <a:r>
              <a:rPr lang="nl-NL" dirty="0"/>
              <a:t> der </a:t>
            </a:r>
            <a:r>
              <a:rPr lang="nl-NL" dirty="0" err="1"/>
              <a:t>physiologische</a:t>
            </a:r>
            <a:r>
              <a:rPr lang="nl-NL" dirty="0"/>
              <a:t> Kern  </a:t>
            </a:r>
            <a:r>
              <a:rPr lang="nl-NL" dirty="0" err="1"/>
              <a:t>dieser</a:t>
            </a:r>
            <a:r>
              <a:rPr lang="nl-NL" dirty="0"/>
              <a:t> </a:t>
            </a:r>
            <a:r>
              <a:rPr lang="nl-NL" dirty="0" err="1"/>
              <a:t>Messungen</a:t>
            </a:r>
            <a:r>
              <a:rPr lang="nl-N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47970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3444949" y="435935"/>
            <a:ext cx="81658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Ob </a:t>
            </a:r>
            <a:r>
              <a:rPr lang="nl-NL" dirty="0" err="1"/>
              <a:t>wir</a:t>
            </a:r>
            <a:r>
              <a:rPr lang="nl-NL" dirty="0"/>
              <a:t> </a:t>
            </a:r>
            <a:r>
              <a:rPr lang="nl-NL" dirty="0" err="1"/>
              <a:t>leben</a:t>
            </a:r>
            <a:r>
              <a:rPr lang="nl-NL" dirty="0"/>
              <a:t> </a:t>
            </a:r>
            <a:r>
              <a:rPr lang="nl-NL" dirty="0" err="1"/>
              <a:t>oder</a:t>
            </a:r>
            <a:r>
              <a:rPr lang="nl-NL" dirty="0"/>
              <a:t> nicht </a:t>
            </a:r>
            <a:r>
              <a:rPr lang="nl-NL" dirty="0" err="1"/>
              <a:t>mehr</a:t>
            </a:r>
            <a:r>
              <a:rPr lang="nl-NL" dirty="0"/>
              <a:t> </a:t>
            </a:r>
            <a:r>
              <a:rPr lang="nl-NL" dirty="0" err="1"/>
              <a:t>leben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 </a:t>
            </a:r>
            <a:r>
              <a:rPr lang="nl-NL" dirty="0" err="1"/>
              <a:t>festgestellt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der </a:t>
            </a:r>
            <a:r>
              <a:rPr lang="nl-NL" dirty="0" err="1"/>
              <a:t>Anwesenheit</a:t>
            </a:r>
            <a:r>
              <a:rPr lang="nl-NL" dirty="0"/>
              <a:t>- </a:t>
            </a:r>
            <a:r>
              <a:rPr lang="nl-NL" dirty="0" err="1"/>
              <a:t>respektive</a:t>
            </a:r>
            <a:r>
              <a:rPr lang="nl-NL" dirty="0"/>
              <a:t> </a:t>
            </a:r>
            <a:r>
              <a:rPr lang="nl-NL" dirty="0" err="1"/>
              <a:t>Abwesenheit</a:t>
            </a:r>
            <a:r>
              <a:rPr lang="nl-NL" dirty="0"/>
              <a:t> von </a:t>
            </a:r>
            <a:r>
              <a:rPr lang="nl-NL" dirty="0" err="1"/>
              <a:t>Hirnströme</a:t>
            </a:r>
            <a:r>
              <a:rPr lang="nl-NL" dirty="0"/>
              <a:t>.</a:t>
            </a:r>
          </a:p>
          <a:p>
            <a:r>
              <a:rPr lang="nl-NL" dirty="0"/>
              <a:t>Neurologen </a:t>
            </a:r>
            <a:r>
              <a:rPr lang="nl-NL" dirty="0" err="1"/>
              <a:t>und</a:t>
            </a:r>
            <a:r>
              <a:rPr lang="nl-NL" dirty="0"/>
              <a:t> Cardiologen </a:t>
            </a:r>
            <a:r>
              <a:rPr lang="nl-NL" dirty="0" err="1"/>
              <a:t>sind</a:t>
            </a:r>
            <a:r>
              <a:rPr lang="nl-NL" dirty="0"/>
              <a:t> die </a:t>
            </a:r>
            <a:r>
              <a:rPr lang="nl-NL" dirty="0" err="1"/>
              <a:t>einzige</a:t>
            </a:r>
            <a:r>
              <a:rPr lang="nl-NL" dirty="0"/>
              <a:t> orthodoxe </a:t>
            </a:r>
            <a:r>
              <a:rPr lang="nl-NL" dirty="0" err="1"/>
              <a:t>ärztliche</a:t>
            </a:r>
            <a:r>
              <a:rPr lang="nl-NL" dirty="0"/>
              <a:t> </a:t>
            </a:r>
            <a:r>
              <a:rPr lang="nl-NL" dirty="0" err="1"/>
              <a:t>Spezialismen</a:t>
            </a:r>
            <a:r>
              <a:rPr lang="nl-NL" dirty="0"/>
              <a:t> wo </a:t>
            </a:r>
            <a:r>
              <a:rPr lang="nl-NL" dirty="0" err="1"/>
              <a:t>routinemässig</a:t>
            </a:r>
            <a:r>
              <a:rPr lang="nl-NL" dirty="0"/>
              <a:t> Strom am </a:t>
            </a:r>
            <a:r>
              <a:rPr lang="nl-NL" dirty="0" err="1"/>
              <a:t>Körper</a:t>
            </a:r>
            <a:r>
              <a:rPr lang="nl-NL" dirty="0"/>
              <a:t> </a:t>
            </a:r>
            <a:r>
              <a:rPr lang="nl-NL" dirty="0" err="1"/>
              <a:t>gemessen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.</a:t>
            </a:r>
          </a:p>
          <a:p>
            <a:r>
              <a:rPr lang="nl-NL" dirty="0"/>
              <a:t>In der Elektro-</a:t>
            </a:r>
            <a:r>
              <a:rPr lang="nl-NL" dirty="0" err="1"/>
              <a:t>Akupunktur</a:t>
            </a:r>
            <a:r>
              <a:rPr lang="nl-NL" dirty="0"/>
              <a:t> </a:t>
            </a:r>
            <a:r>
              <a:rPr lang="nl-NL" dirty="0" err="1"/>
              <a:t>misst</a:t>
            </a:r>
            <a:r>
              <a:rPr lang="nl-NL" dirty="0"/>
              <a:t> man, </a:t>
            </a:r>
            <a:r>
              <a:rPr lang="nl-NL" dirty="0" err="1"/>
              <a:t>ähnlich</a:t>
            </a:r>
            <a:r>
              <a:rPr lang="nl-NL" dirty="0"/>
              <a:t> wie Neurologen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Kardiologen</a:t>
            </a:r>
            <a:r>
              <a:rPr lang="nl-NL" dirty="0"/>
              <a:t>. </a:t>
            </a:r>
            <a:r>
              <a:rPr lang="nl-NL" dirty="0" err="1"/>
              <a:t>Nur</a:t>
            </a:r>
            <a:r>
              <a:rPr lang="nl-NL" dirty="0"/>
              <a:t> nicht </a:t>
            </a:r>
            <a:r>
              <a:rPr lang="nl-NL" dirty="0" err="1"/>
              <a:t>begrenzt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</a:t>
            </a:r>
            <a:r>
              <a:rPr lang="nl-NL" dirty="0" err="1"/>
              <a:t>diesen</a:t>
            </a:r>
            <a:r>
              <a:rPr lang="nl-NL" dirty="0"/>
              <a:t> zwei </a:t>
            </a:r>
            <a:r>
              <a:rPr lang="nl-NL" dirty="0" err="1"/>
              <a:t>Funktionen</a:t>
            </a:r>
            <a:r>
              <a:rPr lang="nl-NL" dirty="0"/>
              <a:t> </a:t>
            </a:r>
            <a:r>
              <a:rPr lang="nl-NL" dirty="0" err="1"/>
              <a:t>sondern</a:t>
            </a:r>
            <a:r>
              <a:rPr lang="nl-NL" dirty="0"/>
              <a:t> </a:t>
            </a:r>
            <a:r>
              <a:rPr lang="nl-NL" dirty="0" err="1"/>
              <a:t>misst</a:t>
            </a:r>
            <a:r>
              <a:rPr lang="nl-NL" dirty="0"/>
              <a:t> man alle </a:t>
            </a:r>
            <a:r>
              <a:rPr lang="nl-NL" dirty="0" err="1"/>
              <a:t>Funktionen</a:t>
            </a:r>
            <a:r>
              <a:rPr lang="nl-NL" dirty="0"/>
              <a:t>.</a:t>
            </a:r>
          </a:p>
          <a:p>
            <a:r>
              <a:rPr lang="nl-NL" dirty="0" err="1"/>
              <a:t>Hierzu</a:t>
            </a:r>
            <a:r>
              <a:rPr lang="nl-NL" dirty="0"/>
              <a:t> </a:t>
            </a:r>
            <a:r>
              <a:rPr lang="nl-NL" dirty="0" err="1"/>
              <a:t>gibt</a:t>
            </a:r>
            <a:r>
              <a:rPr lang="nl-NL" dirty="0"/>
              <a:t> es </a:t>
            </a:r>
            <a:r>
              <a:rPr lang="nl-NL" dirty="0" err="1"/>
              <a:t>im</a:t>
            </a:r>
            <a:r>
              <a:rPr lang="nl-NL" dirty="0"/>
              <a:t> von </a:t>
            </a:r>
            <a:r>
              <a:rPr lang="nl-NL" dirty="0" err="1"/>
              <a:t>uns</a:t>
            </a:r>
            <a:r>
              <a:rPr lang="nl-NL" dirty="0"/>
              <a:t> </a:t>
            </a:r>
            <a:r>
              <a:rPr lang="nl-NL" dirty="0" err="1"/>
              <a:t>entwickelten</a:t>
            </a:r>
            <a:r>
              <a:rPr lang="nl-NL" dirty="0"/>
              <a:t> System </a:t>
            </a:r>
            <a:r>
              <a:rPr lang="nl-NL" dirty="0" err="1"/>
              <a:t>feste</a:t>
            </a:r>
            <a:r>
              <a:rPr lang="nl-NL" dirty="0"/>
              <a:t> Mess-</a:t>
            </a:r>
            <a:r>
              <a:rPr lang="nl-NL" dirty="0" err="1"/>
              <a:t>Punkte</a:t>
            </a:r>
            <a:r>
              <a:rPr lang="nl-NL" dirty="0"/>
              <a:t>, Normen </a:t>
            </a:r>
            <a:r>
              <a:rPr lang="nl-NL" dirty="0" err="1"/>
              <a:t>und</a:t>
            </a:r>
            <a:r>
              <a:rPr lang="nl-NL" dirty="0"/>
              <a:t>  </a:t>
            </a:r>
            <a:r>
              <a:rPr lang="nl-NL" dirty="0" err="1"/>
              <a:t>damit</a:t>
            </a:r>
            <a:r>
              <a:rPr lang="nl-NL" dirty="0"/>
              <a:t> </a:t>
            </a:r>
            <a:r>
              <a:rPr lang="nl-NL" dirty="0" err="1"/>
              <a:t>verbundenen</a:t>
            </a:r>
            <a:r>
              <a:rPr lang="nl-NL" dirty="0"/>
              <a:t> </a:t>
            </a:r>
            <a:r>
              <a:rPr lang="nl-NL" dirty="0" err="1"/>
              <a:t>Regelkreise</a:t>
            </a:r>
            <a:r>
              <a:rPr lang="nl-NL" dirty="0"/>
              <a:t>: Meridianen.</a:t>
            </a:r>
          </a:p>
          <a:p>
            <a:r>
              <a:rPr lang="nl-NL" dirty="0"/>
              <a:t>Leider </a:t>
            </a:r>
            <a:r>
              <a:rPr lang="nl-NL" dirty="0" err="1"/>
              <a:t>ist</a:t>
            </a:r>
            <a:r>
              <a:rPr lang="nl-NL" dirty="0"/>
              <a:t> es </a:t>
            </a:r>
            <a:r>
              <a:rPr lang="nl-NL" dirty="0" err="1"/>
              <a:t>so</a:t>
            </a:r>
            <a:r>
              <a:rPr lang="nl-NL" dirty="0"/>
              <a:t> das die orthodoxe </a:t>
            </a:r>
            <a:r>
              <a:rPr lang="nl-NL" dirty="0" err="1"/>
              <a:t>Medizin</a:t>
            </a:r>
            <a:r>
              <a:rPr lang="nl-NL" dirty="0"/>
              <a:t> </a:t>
            </a:r>
            <a:r>
              <a:rPr lang="nl-NL" dirty="0" err="1"/>
              <a:t>sich</a:t>
            </a:r>
            <a:r>
              <a:rPr lang="nl-NL" dirty="0"/>
              <a:t> die </a:t>
            </a:r>
            <a:r>
              <a:rPr lang="nl-NL" dirty="0" err="1"/>
              <a:t>Modelle</a:t>
            </a:r>
            <a:r>
              <a:rPr lang="nl-NL" dirty="0"/>
              <a:t> der </a:t>
            </a:r>
            <a:r>
              <a:rPr lang="nl-NL" dirty="0" err="1"/>
              <a:t>traditionelle</a:t>
            </a:r>
            <a:r>
              <a:rPr lang="nl-NL" dirty="0"/>
              <a:t> </a:t>
            </a:r>
            <a:r>
              <a:rPr lang="nl-NL" dirty="0" err="1"/>
              <a:t>Chinesische</a:t>
            </a:r>
            <a:r>
              <a:rPr lang="nl-NL" dirty="0"/>
              <a:t> </a:t>
            </a:r>
            <a:r>
              <a:rPr lang="nl-NL" dirty="0" err="1"/>
              <a:t>Medizin</a:t>
            </a:r>
            <a:r>
              <a:rPr lang="nl-NL" dirty="0"/>
              <a:t> nicht </a:t>
            </a:r>
            <a:r>
              <a:rPr lang="nl-NL" dirty="0" err="1"/>
              <a:t>seriös</a:t>
            </a:r>
            <a:r>
              <a:rPr lang="nl-NL" dirty="0"/>
              <a:t> </a:t>
            </a:r>
            <a:r>
              <a:rPr lang="nl-NL" dirty="0" err="1"/>
              <a:t>angeschaut</a:t>
            </a:r>
            <a:r>
              <a:rPr lang="nl-NL" dirty="0"/>
              <a:t> hat, weder das man </a:t>
            </a:r>
            <a:r>
              <a:rPr lang="nl-NL" dirty="0" err="1"/>
              <a:t>dafür</a:t>
            </a:r>
            <a:r>
              <a:rPr lang="nl-NL" dirty="0"/>
              <a:t> </a:t>
            </a:r>
            <a:r>
              <a:rPr lang="nl-NL" dirty="0" err="1"/>
              <a:t>Modelle</a:t>
            </a:r>
            <a:r>
              <a:rPr lang="nl-NL" dirty="0"/>
              <a:t> </a:t>
            </a:r>
            <a:r>
              <a:rPr lang="nl-NL" dirty="0" err="1"/>
              <a:t>erarbeitet</a:t>
            </a:r>
            <a:r>
              <a:rPr lang="nl-NL" dirty="0"/>
              <a:t> hat </a:t>
            </a:r>
            <a:r>
              <a:rPr lang="nl-NL" dirty="0" err="1"/>
              <a:t>oder</a:t>
            </a:r>
            <a:r>
              <a:rPr lang="nl-NL" dirty="0"/>
              <a:t> </a:t>
            </a:r>
            <a:r>
              <a:rPr lang="nl-NL" dirty="0" err="1"/>
              <a:t>verifiziert</a:t>
            </a:r>
            <a:r>
              <a:rPr lang="nl-NL" dirty="0"/>
              <a:t> hat, </a:t>
            </a:r>
            <a:r>
              <a:rPr lang="nl-NL" dirty="0" err="1"/>
              <a:t>obwohl</a:t>
            </a:r>
            <a:r>
              <a:rPr lang="nl-NL" dirty="0"/>
              <a:t> es </a:t>
            </a:r>
            <a:r>
              <a:rPr lang="nl-NL" dirty="0" err="1"/>
              <a:t>sehr</a:t>
            </a:r>
            <a:r>
              <a:rPr lang="nl-NL" dirty="0"/>
              <a:t> </a:t>
            </a:r>
            <a:r>
              <a:rPr lang="nl-NL" dirty="0" err="1"/>
              <a:t>viele</a:t>
            </a:r>
            <a:r>
              <a:rPr lang="nl-NL" dirty="0"/>
              <a:t> </a:t>
            </a:r>
            <a:r>
              <a:rPr lang="nl-NL" dirty="0" err="1"/>
              <a:t>Publikationen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</a:t>
            </a:r>
            <a:r>
              <a:rPr lang="nl-NL" dirty="0" err="1"/>
              <a:t>diesem</a:t>
            </a:r>
            <a:r>
              <a:rPr lang="nl-NL" dirty="0"/>
              <a:t> </a:t>
            </a:r>
            <a:r>
              <a:rPr lang="nl-NL" dirty="0" err="1"/>
              <a:t>Gebiet</a:t>
            </a:r>
            <a:r>
              <a:rPr lang="nl-NL" dirty="0"/>
              <a:t> </a:t>
            </a:r>
            <a:r>
              <a:rPr lang="nl-NL" dirty="0" err="1"/>
              <a:t>gibt</a:t>
            </a:r>
            <a:r>
              <a:rPr lang="nl-NL" dirty="0"/>
              <a:t>. Viele </a:t>
            </a:r>
            <a:r>
              <a:rPr lang="nl-NL" dirty="0" err="1"/>
              <a:t>Ärzte</a:t>
            </a:r>
            <a:r>
              <a:rPr lang="nl-NL" dirty="0"/>
              <a:t> </a:t>
            </a:r>
            <a:r>
              <a:rPr lang="nl-NL" dirty="0" err="1"/>
              <a:t>schalten</a:t>
            </a:r>
            <a:r>
              <a:rPr lang="nl-NL" dirty="0"/>
              <a:t> </a:t>
            </a:r>
            <a:r>
              <a:rPr lang="nl-NL" dirty="0" err="1"/>
              <a:t>beim</a:t>
            </a:r>
            <a:r>
              <a:rPr lang="nl-NL" dirty="0"/>
              <a:t> </a:t>
            </a:r>
            <a:r>
              <a:rPr lang="nl-NL" dirty="0" err="1"/>
              <a:t>hören</a:t>
            </a:r>
            <a:r>
              <a:rPr lang="nl-NL" dirty="0"/>
              <a:t> des </a:t>
            </a:r>
            <a:r>
              <a:rPr lang="nl-NL" dirty="0" err="1"/>
              <a:t>Wortes</a:t>
            </a:r>
            <a:r>
              <a:rPr lang="nl-NL" dirty="0"/>
              <a:t> ‘</a:t>
            </a:r>
            <a:r>
              <a:rPr lang="nl-NL" dirty="0" err="1"/>
              <a:t>Meridian</a:t>
            </a:r>
            <a:r>
              <a:rPr lang="nl-NL" dirty="0"/>
              <a:t>’ </a:t>
            </a:r>
            <a:r>
              <a:rPr lang="nl-NL" dirty="0" err="1"/>
              <a:t>ab</a:t>
            </a:r>
            <a:r>
              <a:rPr lang="nl-NL" dirty="0"/>
              <a:t>. </a:t>
            </a:r>
            <a:r>
              <a:rPr lang="nl-NL" dirty="0" err="1"/>
              <a:t>Objektive</a:t>
            </a:r>
            <a:r>
              <a:rPr lang="nl-NL" dirty="0"/>
              <a:t> </a:t>
            </a:r>
            <a:r>
              <a:rPr lang="nl-NL" dirty="0" err="1"/>
              <a:t>Gründe</a:t>
            </a:r>
            <a:r>
              <a:rPr lang="nl-NL" dirty="0"/>
              <a:t> </a:t>
            </a:r>
            <a:r>
              <a:rPr lang="nl-NL" dirty="0" err="1"/>
              <a:t>gibt</a:t>
            </a:r>
            <a:r>
              <a:rPr lang="nl-NL" dirty="0"/>
              <a:t> es </a:t>
            </a:r>
            <a:r>
              <a:rPr lang="nl-NL" dirty="0" err="1"/>
              <a:t>dafür</a:t>
            </a:r>
            <a:r>
              <a:rPr lang="nl-NL" dirty="0"/>
              <a:t> nicht, </a:t>
            </a:r>
            <a:r>
              <a:rPr lang="nl-NL" dirty="0" err="1"/>
              <a:t>sondern</a:t>
            </a:r>
            <a:r>
              <a:rPr lang="nl-NL" dirty="0"/>
              <a:t> </a:t>
            </a:r>
            <a:r>
              <a:rPr lang="nl-NL" dirty="0" err="1"/>
              <a:t>nur</a:t>
            </a:r>
            <a:r>
              <a:rPr lang="nl-NL" dirty="0"/>
              <a:t> </a:t>
            </a:r>
            <a:r>
              <a:rPr lang="nl-NL" dirty="0" err="1"/>
              <a:t>unwissen</a:t>
            </a:r>
            <a:r>
              <a:rPr lang="nl-NL" dirty="0"/>
              <a:t>, </a:t>
            </a:r>
            <a:r>
              <a:rPr lang="nl-NL" dirty="0" err="1"/>
              <a:t>angelerntes</a:t>
            </a:r>
            <a:r>
              <a:rPr lang="nl-NL" dirty="0"/>
              <a:t> </a:t>
            </a:r>
            <a:r>
              <a:rPr lang="nl-NL" dirty="0" err="1"/>
              <a:t>Benehmen</a:t>
            </a:r>
            <a:r>
              <a:rPr lang="nl-NL" dirty="0"/>
              <a:t> (</a:t>
            </a:r>
            <a:r>
              <a:rPr lang="nl-NL" dirty="0" err="1"/>
              <a:t>Schutz</a:t>
            </a:r>
            <a:r>
              <a:rPr lang="nl-NL" dirty="0"/>
              <a:t> des eigenen </a:t>
            </a:r>
            <a:r>
              <a:rPr lang="nl-NL" dirty="0" err="1"/>
              <a:t>Verdienmodells</a:t>
            </a:r>
            <a:r>
              <a:rPr lang="nl-NL" dirty="0"/>
              <a:t>),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Akademiker</a:t>
            </a:r>
            <a:r>
              <a:rPr lang="nl-NL" dirty="0"/>
              <a:t> nicht </a:t>
            </a:r>
            <a:r>
              <a:rPr lang="nl-NL" dirty="0" err="1"/>
              <a:t>würdige</a:t>
            </a:r>
            <a:r>
              <a:rPr lang="nl-NL" dirty="0"/>
              <a:t> </a:t>
            </a:r>
            <a:r>
              <a:rPr lang="nl-NL" dirty="0" err="1"/>
              <a:t>Begrenzung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Biochemie.</a:t>
            </a:r>
          </a:p>
          <a:p>
            <a:endParaRPr lang="nl-NL" dirty="0"/>
          </a:p>
          <a:p>
            <a:r>
              <a:rPr lang="nl-NL" dirty="0"/>
              <a:t>Die </a:t>
            </a:r>
            <a:r>
              <a:rPr lang="nl-NL" dirty="0" err="1"/>
              <a:t>Messgeraete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die </a:t>
            </a:r>
            <a:r>
              <a:rPr lang="nl-NL" dirty="0" err="1"/>
              <a:t>Behandlungsgeräte</a:t>
            </a:r>
            <a:r>
              <a:rPr lang="nl-NL" dirty="0"/>
              <a:t> </a:t>
            </a:r>
            <a:r>
              <a:rPr lang="nl-NL" dirty="0" err="1"/>
              <a:t>erlauben</a:t>
            </a:r>
            <a:r>
              <a:rPr lang="nl-NL" dirty="0"/>
              <a:t> </a:t>
            </a:r>
            <a:r>
              <a:rPr lang="nl-NL" dirty="0" err="1"/>
              <a:t>aber</a:t>
            </a:r>
            <a:r>
              <a:rPr lang="nl-NL" dirty="0"/>
              <a:t> </a:t>
            </a:r>
            <a:r>
              <a:rPr lang="nl-NL" dirty="0" err="1"/>
              <a:t>eine</a:t>
            </a:r>
            <a:r>
              <a:rPr lang="nl-NL" dirty="0"/>
              <a:t> </a:t>
            </a:r>
            <a:r>
              <a:rPr lang="nl-NL" dirty="0" err="1"/>
              <a:t>sehr</a:t>
            </a:r>
            <a:r>
              <a:rPr lang="nl-NL" dirty="0"/>
              <a:t> </a:t>
            </a:r>
            <a:r>
              <a:rPr lang="nl-NL" dirty="0" err="1"/>
              <a:t>effiziente</a:t>
            </a:r>
            <a:r>
              <a:rPr lang="nl-NL" dirty="0"/>
              <a:t>, </a:t>
            </a:r>
            <a:r>
              <a:rPr lang="nl-NL" dirty="0" err="1"/>
              <a:t>hochwertige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kostengünstige</a:t>
            </a:r>
            <a:r>
              <a:rPr lang="nl-NL" dirty="0"/>
              <a:t>  </a:t>
            </a:r>
            <a:r>
              <a:rPr lang="nl-NL" dirty="0" err="1"/>
              <a:t>gesundheitliche</a:t>
            </a:r>
            <a:r>
              <a:rPr lang="nl-NL" dirty="0"/>
              <a:t> </a:t>
            </a:r>
            <a:r>
              <a:rPr lang="nl-NL" dirty="0" err="1"/>
              <a:t>Versorgung</a:t>
            </a:r>
            <a:r>
              <a:rPr lang="nl-NL" dirty="0"/>
              <a:t> ( = </a:t>
            </a:r>
            <a:r>
              <a:rPr lang="nl-NL" dirty="0" err="1"/>
              <a:t>prävention</a:t>
            </a:r>
            <a:r>
              <a:rPr lang="nl-NL" dirty="0"/>
              <a:t> 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effektive</a:t>
            </a:r>
            <a:r>
              <a:rPr lang="nl-NL" dirty="0"/>
              <a:t> </a:t>
            </a:r>
            <a:r>
              <a:rPr lang="nl-NL" dirty="0" err="1"/>
              <a:t>Stimulierung</a:t>
            </a:r>
            <a:r>
              <a:rPr lang="nl-NL" dirty="0"/>
              <a:t> </a:t>
            </a:r>
            <a:r>
              <a:rPr lang="nl-NL" dirty="0" err="1"/>
              <a:t>zur</a:t>
            </a:r>
            <a:r>
              <a:rPr lang="nl-NL" dirty="0"/>
              <a:t> </a:t>
            </a:r>
            <a:r>
              <a:rPr lang="nl-NL" dirty="0" err="1"/>
              <a:t>Heilung</a:t>
            </a:r>
            <a:r>
              <a:rPr lang="nl-NL" dirty="0"/>
              <a:t>). </a:t>
            </a:r>
            <a:r>
              <a:rPr lang="nl-NL" dirty="0" err="1"/>
              <a:t>Unserem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 </a:t>
            </a:r>
            <a:r>
              <a:rPr lang="nl-NL" dirty="0" err="1"/>
              <a:t>funktioniert</a:t>
            </a:r>
            <a:r>
              <a:rPr lang="nl-NL" dirty="0"/>
              <a:t> </a:t>
            </a:r>
            <a:r>
              <a:rPr lang="nl-NL" dirty="0" err="1"/>
              <a:t>nun</a:t>
            </a:r>
            <a:r>
              <a:rPr lang="nl-NL" dirty="0"/>
              <a:t> mal (</a:t>
            </a:r>
            <a:r>
              <a:rPr lang="nl-NL" dirty="0" err="1"/>
              <a:t>auch</a:t>
            </a:r>
            <a:r>
              <a:rPr lang="nl-NL" dirty="0"/>
              <a:t>)  elektronisch. </a:t>
            </a:r>
          </a:p>
        </p:txBody>
      </p:sp>
    </p:spTree>
    <p:extLst>
      <p:ext uri="{BB962C8B-B14F-4D97-AF65-F5344CB8AC3E}">
        <p14:creationId xmlns:p14="http://schemas.microsoft.com/office/powerpoint/2010/main" val="195832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478466" y="546173"/>
            <a:ext cx="49760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Laut</a:t>
            </a:r>
            <a:r>
              <a:rPr lang="nl-NL" dirty="0"/>
              <a:t> Prof. Björn </a:t>
            </a:r>
            <a:r>
              <a:rPr lang="nl-NL" dirty="0" err="1"/>
              <a:t>Nordenström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</a:t>
            </a:r>
            <a:r>
              <a:rPr lang="nl-NL" dirty="0" err="1"/>
              <a:t>geschlossene</a:t>
            </a:r>
            <a:r>
              <a:rPr lang="nl-NL" dirty="0"/>
              <a:t> elektrische </a:t>
            </a:r>
            <a:r>
              <a:rPr lang="nl-NL" dirty="0" err="1"/>
              <a:t>Systeme</a:t>
            </a:r>
            <a:r>
              <a:rPr lang="nl-NL" dirty="0"/>
              <a:t> </a:t>
            </a:r>
            <a:r>
              <a:rPr lang="nl-NL" dirty="0" err="1"/>
              <a:t>sehr</a:t>
            </a:r>
            <a:r>
              <a:rPr lang="nl-NL" dirty="0"/>
              <a:t> wichtig. </a:t>
            </a:r>
            <a:r>
              <a:rPr lang="nl-NL" dirty="0" err="1"/>
              <a:t>Nordenström</a:t>
            </a:r>
            <a:r>
              <a:rPr lang="nl-NL" dirty="0"/>
              <a:t> was Chairman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Nobelprize</a:t>
            </a:r>
            <a:r>
              <a:rPr lang="nl-NL" dirty="0"/>
              <a:t> </a:t>
            </a:r>
            <a:r>
              <a:rPr lang="nl-NL" dirty="0" err="1"/>
              <a:t>Committee</a:t>
            </a:r>
            <a:r>
              <a:rPr lang="nl-NL" dirty="0"/>
              <a:t>. He has </a:t>
            </a:r>
            <a:r>
              <a:rPr lang="nl-NL" dirty="0" err="1"/>
              <a:t>succesfully</a:t>
            </a:r>
            <a:r>
              <a:rPr lang="nl-NL" dirty="0"/>
              <a:t> </a:t>
            </a:r>
            <a:r>
              <a:rPr lang="nl-NL" dirty="0" err="1"/>
              <a:t>treated</a:t>
            </a:r>
            <a:r>
              <a:rPr lang="nl-NL" dirty="0"/>
              <a:t> </a:t>
            </a:r>
            <a:r>
              <a:rPr lang="nl-NL" dirty="0" err="1"/>
              <a:t>many</a:t>
            </a:r>
            <a:r>
              <a:rPr lang="nl-NL" dirty="0"/>
              <a:t> </a:t>
            </a:r>
            <a:r>
              <a:rPr lang="nl-NL" dirty="0" err="1"/>
              <a:t>cancerpatients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minute </a:t>
            </a:r>
            <a:r>
              <a:rPr lang="nl-NL" dirty="0" err="1"/>
              <a:t>currents</a:t>
            </a:r>
            <a:r>
              <a:rPr lang="nl-NL" dirty="0"/>
              <a:t>  (</a:t>
            </a:r>
            <a:r>
              <a:rPr lang="nl-NL" dirty="0" err="1"/>
              <a:t>vor</a:t>
            </a:r>
            <a:r>
              <a:rPr lang="nl-NL" dirty="0"/>
              <a:t> </a:t>
            </a:r>
            <a:r>
              <a:rPr lang="nl-NL" dirty="0" err="1"/>
              <a:t>Allem</a:t>
            </a:r>
            <a:r>
              <a:rPr lang="nl-NL" dirty="0"/>
              <a:t> in China).  </a:t>
            </a:r>
          </a:p>
          <a:p>
            <a:r>
              <a:rPr lang="nl-NL" dirty="0" err="1"/>
              <a:t>Kwang</a:t>
            </a:r>
            <a:r>
              <a:rPr lang="nl-NL" dirty="0"/>
              <a:t> Sup Ho hat die </a:t>
            </a:r>
            <a:r>
              <a:rPr lang="nl-NL" dirty="0" err="1"/>
              <a:t>Meridiane</a:t>
            </a:r>
            <a:r>
              <a:rPr lang="nl-NL" dirty="0"/>
              <a:t> morfologisch </a:t>
            </a:r>
            <a:r>
              <a:rPr lang="nl-NL" dirty="0" err="1"/>
              <a:t>nachgewiesen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gezeigt</a:t>
            </a:r>
            <a:r>
              <a:rPr lang="nl-NL" dirty="0"/>
              <a:t> das es  </a:t>
            </a:r>
            <a:r>
              <a:rPr lang="nl-NL" dirty="0" err="1"/>
              <a:t>komplex</a:t>
            </a:r>
            <a:r>
              <a:rPr lang="nl-NL" dirty="0"/>
              <a:t> </a:t>
            </a:r>
            <a:r>
              <a:rPr lang="nl-NL" dirty="0" err="1"/>
              <a:t>vernetzte</a:t>
            </a:r>
            <a:r>
              <a:rPr lang="nl-NL" dirty="0"/>
              <a:t> elektronische </a:t>
            </a:r>
            <a:r>
              <a:rPr lang="nl-NL" dirty="0" err="1"/>
              <a:t>Systeme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( </a:t>
            </a:r>
            <a:r>
              <a:rPr lang="nl-NL" dirty="0" err="1"/>
              <a:t>Veroeffentlichung</a:t>
            </a:r>
            <a:r>
              <a:rPr lang="nl-NL" dirty="0"/>
              <a:t> </a:t>
            </a:r>
            <a:r>
              <a:rPr lang="nl-NL" dirty="0" err="1"/>
              <a:t>zugeschickt</a:t>
            </a:r>
            <a:r>
              <a:rPr lang="nl-NL" dirty="0"/>
              <a:t>) </a:t>
            </a:r>
            <a:r>
              <a:rPr lang="nl-NL" dirty="0" err="1"/>
              <a:t>wodurch</a:t>
            </a:r>
            <a:r>
              <a:rPr lang="nl-NL" dirty="0"/>
              <a:t> </a:t>
            </a:r>
            <a:r>
              <a:rPr lang="nl-NL" dirty="0" err="1"/>
              <a:t>auch</a:t>
            </a:r>
            <a:r>
              <a:rPr lang="nl-NL" dirty="0"/>
              <a:t> </a:t>
            </a:r>
            <a:r>
              <a:rPr lang="nl-NL" dirty="0" err="1"/>
              <a:t>Neurotransmittern</a:t>
            </a:r>
            <a:r>
              <a:rPr lang="nl-NL" dirty="0"/>
              <a:t>, Licht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pulsierende</a:t>
            </a:r>
            <a:r>
              <a:rPr lang="nl-NL" dirty="0"/>
              <a:t> </a:t>
            </a:r>
            <a:r>
              <a:rPr lang="nl-NL" dirty="0" err="1"/>
              <a:t>Magnetfelder</a:t>
            </a:r>
            <a:r>
              <a:rPr lang="nl-NL" dirty="0"/>
              <a:t> </a:t>
            </a:r>
            <a:r>
              <a:rPr lang="nl-NL" dirty="0" err="1"/>
              <a:t>transportiert</a:t>
            </a:r>
            <a:r>
              <a:rPr lang="nl-NL" dirty="0"/>
              <a:t> werden. </a:t>
            </a:r>
          </a:p>
          <a:p>
            <a:endParaRPr lang="nl-NL" dirty="0">
              <a:hlinkClick r:id="rId2"/>
            </a:endParaRPr>
          </a:p>
          <a:p>
            <a:r>
              <a:rPr lang="nl-NL" dirty="0">
                <a:hlinkClick r:id="rId2"/>
              </a:rPr>
              <a:t>http://www.iabc.readywebsites.com/page/page/623957.htm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Biophysics</a:t>
            </a:r>
            <a:r>
              <a:rPr lang="nl-NL" dirty="0"/>
              <a:t> of </a:t>
            </a:r>
            <a:r>
              <a:rPr lang="nl-NL" dirty="0" err="1"/>
              <a:t>biologically</a:t>
            </a:r>
            <a:r>
              <a:rPr lang="nl-NL" dirty="0"/>
              <a:t> </a:t>
            </a:r>
            <a:r>
              <a:rPr lang="nl-NL" dirty="0" err="1"/>
              <a:t>closed</a:t>
            </a:r>
            <a:r>
              <a:rPr lang="nl-NL" dirty="0"/>
              <a:t> </a:t>
            </a:r>
            <a:r>
              <a:rPr lang="nl-NL" dirty="0" err="1"/>
              <a:t>electrical</a:t>
            </a:r>
            <a:r>
              <a:rPr lang="nl-NL" dirty="0"/>
              <a:t> systems: </a:t>
            </a:r>
          </a:p>
          <a:p>
            <a:endParaRPr lang="nl-NL" dirty="0"/>
          </a:p>
          <a:p>
            <a:r>
              <a:rPr lang="nl-NL" dirty="0"/>
              <a:t>http://www.iabc.readywebsites.com/page/page/623959.htm</a:t>
            </a:r>
          </a:p>
          <a:p>
            <a:endParaRPr lang="nl-NL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280" y="1746502"/>
            <a:ext cx="52006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33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2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906" y="115434"/>
            <a:ext cx="6511002" cy="6627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420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3" name="Rechthoek 2"/>
          <p:cNvSpPr/>
          <p:nvPr/>
        </p:nvSpPr>
        <p:spPr>
          <a:xfrm>
            <a:off x="3388242" y="435957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dirty="0"/>
              <a:t>Wie </a:t>
            </a:r>
            <a:r>
              <a:rPr lang="nl-NL" dirty="0" err="1"/>
              <a:t>findet</a:t>
            </a:r>
            <a:r>
              <a:rPr lang="nl-NL" dirty="0"/>
              <a:t> man </a:t>
            </a:r>
            <a:r>
              <a:rPr lang="nl-NL" dirty="0" err="1"/>
              <a:t>aber</a:t>
            </a:r>
            <a:r>
              <a:rPr lang="nl-NL" dirty="0"/>
              <a:t> der </a:t>
            </a:r>
            <a:r>
              <a:rPr lang="nl-NL" dirty="0" err="1"/>
              <a:t>Nadel</a:t>
            </a:r>
            <a:r>
              <a:rPr lang="nl-NL" dirty="0"/>
              <a:t> </a:t>
            </a:r>
            <a:r>
              <a:rPr lang="nl-NL" dirty="0" err="1"/>
              <a:t>im</a:t>
            </a:r>
            <a:r>
              <a:rPr lang="nl-NL" dirty="0"/>
              <a:t> </a:t>
            </a:r>
            <a:r>
              <a:rPr lang="nl-NL" dirty="0" err="1"/>
              <a:t>Heustecken</a:t>
            </a:r>
            <a:r>
              <a:rPr lang="nl-NL" dirty="0"/>
              <a:t> ? </a:t>
            </a:r>
            <a:r>
              <a:rPr lang="nl-NL" dirty="0" err="1"/>
              <a:t>Damit</a:t>
            </a:r>
            <a:r>
              <a:rPr lang="nl-NL" dirty="0"/>
              <a:t> </a:t>
            </a:r>
            <a:r>
              <a:rPr lang="nl-NL" dirty="0" err="1"/>
              <a:t>meine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Welche</a:t>
            </a:r>
            <a:r>
              <a:rPr lang="nl-NL" dirty="0"/>
              <a:t> </a:t>
            </a:r>
            <a:r>
              <a:rPr lang="nl-NL" dirty="0" err="1"/>
              <a:t>Messungen</a:t>
            </a:r>
            <a:r>
              <a:rPr lang="nl-NL" dirty="0"/>
              <a:t> </a:t>
            </a:r>
            <a:r>
              <a:rPr lang="nl-NL" dirty="0" err="1"/>
              <a:t>machen</a:t>
            </a:r>
            <a:r>
              <a:rPr lang="nl-NL" dirty="0"/>
              <a:t>  </a:t>
            </a:r>
            <a:r>
              <a:rPr lang="nl-NL" dirty="0" err="1"/>
              <a:t>Sinn</a:t>
            </a:r>
            <a:r>
              <a:rPr lang="nl-NL" dirty="0"/>
              <a:t> in </a:t>
            </a:r>
            <a:r>
              <a:rPr lang="nl-NL" dirty="0" err="1"/>
              <a:t>einem</a:t>
            </a:r>
            <a:r>
              <a:rPr lang="nl-NL" dirty="0"/>
              <a:t> </a:t>
            </a:r>
            <a:r>
              <a:rPr lang="nl-NL" dirty="0" err="1"/>
              <a:t>dynamischen</a:t>
            </a:r>
            <a:r>
              <a:rPr lang="nl-NL" dirty="0"/>
              <a:t> System 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Wann</a:t>
            </a:r>
            <a:r>
              <a:rPr lang="nl-NL" dirty="0"/>
              <a:t> </a:t>
            </a:r>
            <a:r>
              <a:rPr lang="nl-NL" dirty="0" err="1"/>
              <a:t>finde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mehr</a:t>
            </a:r>
            <a:r>
              <a:rPr lang="nl-NL" dirty="0"/>
              <a:t> als </a:t>
            </a:r>
            <a:r>
              <a:rPr lang="nl-NL" dirty="0" err="1"/>
              <a:t>willkürliche</a:t>
            </a:r>
            <a:r>
              <a:rPr lang="nl-NL" dirty="0"/>
              <a:t> </a:t>
            </a:r>
            <a:r>
              <a:rPr lang="nl-NL" dirty="0" err="1"/>
              <a:t>Geraüsche</a:t>
            </a:r>
            <a:r>
              <a:rPr lang="nl-NL" dirty="0"/>
              <a:t> 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Welche</a:t>
            </a:r>
            <a:r>
              <a:rPr lang="nl-NL" dirty="0"/>
              <a:t> Modellen </a:t>
            </a:r>
            <a:r>
              <a:rPr lang="nl-NL" dirty="0" err="1"/>
              <a:t>habe</a:t>
            </a:r>
            <a:r>
              <a:rPr lang="nl-NL" dirty="0"/>
              <a:t> </a:t>
            </a:r>
            <a:r>
              <a:rPr lang="nl-NL" dirty="0" err="1"/>
              <a:t>sich</a:t>
            </a:r>
            <a:r>
              <a:rPr lang="nl-NL" dirty="0"/>
              <a:t> </a:t>
            </a:r>
            <a:r>
              <a:rPr lang="nl-NL" dirty="0" err="1"/>
              <a:t>bewährt</a:t>
            </a:r>
            <a:r>
              <a:rPr lang="nl-NL" dirty="0"/>
              <a:t>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Wie </a:t>
            </a:r>
            <a:r>
              <a:rPr lang="nl-NL" dirty="0" err="1"/>
              <a:t>übertrage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 Energie </a:t>
            </a:r>
            <a:r>
              <a:rPr lang="nl-NL" dirty="0" err="1"/>
              <a:t>und</a:t>
            </a:r>
            <a:r>
              <a:rPr lang="nl-NL" dirty="0"/>
              <a:t> Information </a:t>
            </a:r>
            <a:r>
              <a:rPr lang="nl-NL" dirty="0" err="1"/>
              <a:t>auf</a:t>
            </a:r>
            <a:r>
              <a:rPr lang="nl-NL" dirty="0"/>
              <a:t> den </a:t>
            </a:r>
            <a:r>
              <a:rPr lang="nl-NL" dirty="0" err="1"/>
              <a:t>Rezeptoren</a:t>
            </a:r>
            <a:r>
              <a:rPr lang="nl-NL" dirty="0"/>
              <a:t>  </a:t>
            </a:r>
            <a:r>
              <a:rPr lang="nl-NL" dirty="0" err="1"/>
              <a:t>damit</a:t>
            </a:r>
            <a:r>
              <a:rPr lang="nl-NL" dirty="0"/>
              <a:t> das </a:t>
            </a:r>
            <a:r>
              <a:rPr lang="nl-NL" dirty="0" err="1"/>
              <a:t>angestrebte</a:t>
            </a:r>
            <a:r>
              <a:rPr lang="nl-NL" dirty="0"/>
              <a:t> Ziel ( </a:t>
            </a:r>
            <a:r>
              <a:rPr lang="nl-NL" dirty="0" err="1"/>
              <a:t>normalisierung</a:t>
            </a:r>
            <a:r>
              <a:rPr lang="nl-NL" dirty="0"/>
              <a:t> des Elektronen-</a:t>
            </a:r>
            <a:r>
              <a:rPr lang="nl-NL" dirty="0" err="1"/>
              <a:t>Fluxes</a:t>
            </a:r>
            <a:r>
              <a:rPr lang="nl-NL" dirty="0"/>
              <a:t>) </a:t>
            </a:r>
            <a:r>
              <a:rPr lang="nl-NL" dirty="0" err="1"/>
              <a:t>erreicht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Was </a:t>
            </a:r>
            <a:r>
              <a:rPr lang="nl-NL" dirty="0" err="1"/>
              <a:t>ist</a:t>
            </a:r>
            <a:r>
              <a:rPr lang="nl-NL" dirty="0"/>
              <a:t> die </a:t>
            </a:r>
            <a:r>
              <a:rPr lang="nl-NL" dirty="0" err="1"/>
              <a:t>Rolle</a:t>
            </a:r>
            <a:r>
              <a:rPr lang="nl-NL" dirty="0"/>
              <a:t> des </a:t>
            </a:r>
            <a:r>
              <a:rPr lang="nl-NL" dirty="0" err="1"/>
              <a:t>haüfigst</a:t>
            </a:r>
            <a:r>
              <a:rPr lang="nl-NL" dirty="0"/>
              <a:t> in </a:t>
            </a:r>
            <a:r>
              <a:rPr lang="nl-NL" dirty="0" err="1"/>
              <a:t>unserem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 </a:t>
            </a:r>
            <a:r>
              <a:rPr lang="nl-NL" dirty="0" err="1"/>
              <a:t>vorkommende</a:t>
            </a:r>
            <a:r>
              <a:rPr lang="nl-NL" dirty="0"/>
              <a:t> </a:t>
            </a:r>
            <a:r>
              <a:rPr lang="nl-NL" dirty="0" err="1"/>
              <a:t>Molekül</a:t>
            </a:r>
            <a:r>
              <a:rPr lang="nl-NL" dirty="0"/>
              <a:t>, des Wassers.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Was </a:t>
            </a:r>
            <a:r>
              <a:rPr lang="nl-NL" dirty="0" err="1"/>
              <a:t>ist</a:t>
            </a:r>
            <a:r>
              <a:rPr lang="nl-NL" dirty="0"/>
              <a:t> die </a:t>
            </a:r>
            <a:r>
              <a:rPr lang="nl-NL" dirty="0" err="1"/>
              <a:t>Rolle</a:t>
            </a:r>
            <a:r>
              <a:rPr lang="nl-NL" dirty="0"/>
              <a:t> des </a:t>
            </a:r>
            <a:r>
              <a:rPr lang="nl-NL" dirty="0" err="1"/>
              <a:t>Bindegewebes</a:t>
            </a:r>
            <a:r>
              <a:rPr lang="nl-NL" dirty="0"/>
              <a:t> ( Matrix) </a:t>
            </a:r>
            <a:r>
              <a:rPr lang="nl-NL" dirty="0" err="1"/>
              <a:t>auch</a:t>
            </a:r>
            <a:r>
              <a:rPr lang="nl-NL" dirty="0"/>
              <a:t> </a:t>
            </a:r>
            <a:r>
              <a:rPr lang="nl-NL" dirty="0" err="1"/>
              <a:t>biologisches</a:t>
            </a:r>
            <a:r>
              <a:rPr lang="nl-NL" dirty="0"/>
              <a:t> </a:t>
            </a:r>
            <a:r>
              <a:rPr lang="nl-NL" dirty="0" err="1"/>
              <a:t>Grundregulationssystem</a:t>
            </a:r>
            <a:r>
              <a:rPr lang="nl-NL" dirty="0"/>
              <a:t> </a:t>
            </a:r>
            <a:r>
              <a:rPr lang="nl-NL" dirty="0" err="1"/>
              <a:t>genannt</a:t>
            </a:r>
            <a:r>
              <a:rPr lang="nl-NL" dirty="0"/>
              <a:t> ( BBRS </a:t>
            </a:r>
            <a:r>
              <a:rPr lang="nl-NL" dirty="0" err="1"/>
              <a:t>nach</a:t>
            </a:r>
            <a:r>
              <a:rPr lang="nl-NL" dirty="0"/>
              <a:t> </a:t>
            </a:r>
            <a:r>
              <a:rPr lang="nl-NL" dirty="0" err="1"/>
              <a:t>Pischinger</a:t>
            </a:r>
            <a:r>
              <a:rPr lang="nl-NL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Mit</a:t>
            </a:r>
            <a:r>
              <a:rPr lang="nl-NL" dirty="0"/>
              <a:t>  Ziel </a:t>
            </a:r>
            <a:r>
              <a:rPr lang="nl-NL" dirty="0" err="1"/>
              <a:t>meine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normalisierung</a:t>
            </a:r>
            <a:r>
              <a:rPr lang="nl-NL" dirty="0"/>
              <a:t> der </a:t>
            </a:r>
            <a:r>
              <a:rPr lang="nl-NL" dirty="0" err="1"/>
              <a:t>Regulation</a:t>
            </a:r>
            <a:r>
              <a:rPr lang="nl-NL" dirty="0"/>
              <a:t>, </a:t>
            </a:r>
            <a:r>
              <a:rPr lang="nl-NL" dirty="0" err="1"/>
              <a:t>verschwinden</a:t>
            </a:r>
            <a:r>
              <a:rPr lang="nl-NL" dirty="0"/>
              <a:t> von </a:t>
            </a:r>
            <a:r>
              <a:rPr lang="nl-NL" dirty="0" err="1"/>
              <a:t>Schmerz</a:t>
            </a:r>
            <a:r>
              <a:rPr lang="nl-NL" dirty="0"/>
              <a:t>, </a:t>
            </a:r>
            <a:r>
              <a:rPr lang="nl-NL" dirty="0" err="1"/>
              <a:t>verschwinden</a:t>
            </a:r>
            <a:r>
              <a:rPr lang="nl-NL" dirty="0"/>
              <a:t> von </a:t>
            </a:r>
            <a:r>
              <a:rPr lang="nl-NL" dirty="0" err="1"/>
              <a:t>Beschwerden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Symptome</a:t>
            </a:r>
            <a:r>
              <a:rPr lang="nl-NL" dirty="0"/>
              <a:t> </a:t>
            </a:r>
            <a:r>
              <a:rPr lang="nl-NL" dirty="0" err="1"/>
              <a:t>unter</a:t>
            </a:r>
            <a:r>
              <a:rPr lang="nl-NL" dirty="0"/>
              <a:t>  </a:t>
            </a:r>
            <a:r>
              <a:rPr lang="nl-NL" dirty="0" err="1"/>
              <a:t>vermeidung</a:t>
            </a:r>
            <a:r>
              <a:rPr lang="nl-NL" dirty="0"/>
              <a:t> von </a:t>
            </a:r>
            <a:r>
              <a:rPr lang="nl-NL" dirty="0" err="1"/>
              <a:t>Risiken</a:t>
            </a:r>
            <a:r>
              <a:rPr lang="nl-NL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Hier </a:t>
            </a:r>
            <a:r>
              <a:rPr lang="nl-NL" dirty="0" err="1"/>
              <a:t>gibt</a:t>
            </a:r>
            <a:r>
              <a:rPr lang="nl-NL" dirty="0"/>
              <a:t> es noch </a:t>
            </a:r>
            <a:r>
              <a:rPr lang="nl-NL" dirty="0" err="1"/>
              <a:t>einiges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tun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die </a:t>
            </a:r>
            <a:r>
              <a:rPr lang="nl-NL" dirty="0" err="1"/>
              <a:t>Physiker</a:t>
            </a:r>
            <a:r>
              <a:rPr lang="nl-NL" dirty="0"/>
              <a:t> </a:t>
            </a:r>
            <a:r>
              <a:rPr lang="nl-NL" dirty="0" err="1"/>
              <a:t>gefragt</a:t>
            </a:r>
            <a:r>
              <a:rPr lang="nl-NL" dirty="0"/>
              <a:t> !!</a:t>
            </a:r>
          </a:p>
          <a:p>
            <a:r>
              <a:rPr lang="nl-NL" dirty="0"/>
              <a:t> </a:t>
            </a:r>
          </a:p>
          <a:p>
            <a:r>
              <a:rPr lang="nl-NL" dirty="0" err="1"/>
              <a:t>Obwohl</a:t>
            </a:r>
            <a:r>
              <a:rPr lang="nl-NL" dirty="0"/>
              <a:t> manches noch </a:t>
            </a:r>
            <a:r>
              <a:rPr lang="nl-NL" dirty="0" err="1"/>
              <a:t>im</a:t>
            </a:r>
            <a:r>
              <a:rPr lang="nl-NL" dirty="0"/>
              <a:t> Black Box </a:t>
            </a:r>
            <a:r>
              <a:rPr lang="nl-NL" dirty="0" err="1"/>
              <a:t>versteckt</a:t>
            </a:r>
            <a:r>
              <a:rPr lang="nl-NL" dirty="0"/>
              <a:t> </a:t>
            </a:r>
            <a:r>
              <a:rPr lang="nl-NL" dirty="0" err="1"/>
              <a:t>ist</a:t>
            </a:r>
            <a:r>
              <a:rPr lang="nl-NL" dirty="0"/>
              <a:t>, </a:t>
            </a:r>
            <a:r>
              <a:rPr lang="nl-NL" dirty="0" err="1"/>
              <a:t>können</a:t>
            </a:r>
            <a:r>
              <a:rPr lang="nl-NL" dirty="0"/>
              <a:t> </a:t>
            </a:r>
            <a:r>
              <a:rPr lang="nl-NL" dirty="0" err="1"/>
              <a:t>wir</a:t>
            </a:r>
            <a:r>
              <a:rPr lang="nl-NL" dirty="0"/>
              <a:t> in der Praxis doch </a:t>
            </a:r>
            <a:r>
              <a:rPr lang="nl-NL" dirty="0" err="1"/>
              <a:t>schon</a:t>
            </a:r>
            <a:r>
              <a:rPr lang="nl-NL" dirty="0"/>
              <a:t> </a:t>
            </a:r>
            <a:r>
              <a:rPr lang="nl-NL" dirty="0" err="1"/>
              <a:t>sehr</a:t>
            </a:r>
            <a:r>
              <a:rPr lang="nl-NL" dirty="0"/>
              <a:t> gut </a:t>
            </a:r>
            <a:r>
              <a:rPr lang="nl-NL" dirty="0" err="1"/>
              <a:t>damit</a:t>
            </a:r>
            <a:r>
              <a:rPr lang="nl-NL" dirty="0"/>
              <a:t> </a:t>
            </a:r>
            <a:r>
              <a:rPr lang="nl-NL" dirty="0" err="1"/>
              <a:t>arbeiten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8266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822" y="85075"/>
            <a:ext cx="9934465" cy="66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440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247650"/>
            <a:ext cx="10077450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031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2381693" y="691116"/>
            <a:ext cx="757038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Übrigens</a:t>
            </a:r>
            <a:r>
              <a:rPr lang="nl-NL" dirty="0"/>
              <a:t>:  </a:t>
            </a:r>
            <a:r>
              <a:rPr lang="nl-NL" dirty="0" err="1"/>
              <a:t>Wir</a:t>
            </a:r>
            <a:r>
              <a:rPr lang="nl-NL" dirty="0"/>
              <a:t> </a:t>
            </a:r>
            <a:r>
              <a:rPr lang="nl-NL" dirty="0" err="1"/>
              <a:t>benutzen</a:t>
            </a:r>
            <a:r>
              <a:rPr lang="nl-NL" dirty="0"/>
              <a:t> </a:t>
            </a:r>
            <a:r>
              <a:rPr lang="nl-NL" dirty="0" err="1"/>
              <a:t>kein</a:t>
            </a:r>
            <a:r>
              <a:rPr lang="nl-NL" dirty="0"/>
              <a:t> Laser. </a:t>
            </a:r>
            <a:r>
              <a:rPr lang="nl-NL" dirty="0" err="1"/>
              <a:t>Kohärentes</a:t>
            </a:r>
            <a:r>
              <a:rPr lang="nl-NL" dirty="0"/>
              <a:t> Licht </a:t>
            </a:r>
            <a:r>
              <a:rPr lang="nl-NL" dirty="0" err="1"/>
              <a:t>verliert</a:t>
            </a:r>
            <a:r>
              <a:rPr lang="nl-NL" dirty="0"/>
              <a:t> sein </a:t>
            </a:r>
            <a:r>
              <a:rPr lang="nl-NL" dirty="0" err="1"/>
              <a:t>Kohärenz</a:t>
            </a:r>
            <a:r>
              <a:rPr lang="nl-NL" dirty="0"/>
              <a:t> </a:t>
            </a:r>
            <a:r>
              <a:rPr lang="nl-NL" dirty="0" err="1"/>
              <a:t>sobald</a:t>
            </a:r>
            <a:r>
              <a:rPr lang="nl-NL" dirty="0"/>
              <a:t> es die </a:t>
            </a:r>
            <a:r>
              <a:rPr lang="nl-NL" dirty="0" err="1"/>
              <a:t>Haut</a:t>
            </a:r>
            <a:r>
              <a:rPr lang="nl-NL" dirty="0"/>
              <a:t> </a:t>
            </a:r>
            <a:r>
              <a:rPr lang="nl-NL" dirty="0" err="1"/>
              <a:t>erreicht</a:t>
            </a:r>
            <a:r>
              <a:rPr lang="nl-NL" dirty="0"/>
              <a:t>. </a:t>
            </a:r>
          </a:p>
          <a:p>
            <a:r>
              <a:rPr lang="nl-NL" dirty="0" err="1"/>
              <a:t>Wir</a:t>
            </a:r>
            <a:r>
              <a:rPr lang="nl-NL" dirty="0"/>
              <a:t> </a:t>
            </a:r>
            <a:r>
              <a:rPr lang="nl-NL" dirty="0" err="1"/>
              <a:t>benutzen</a:t>
            </a:r>
            <a:r>
              <a:rPr lang="nl-NL" dirty="0"/>
              <a:t> </a:t>
            </a:r>
            <a:r>
              <a:rPr lang="nl-NL" dirty="0" err="1"/>
              <a:t>LED’s</a:t>
            </a:r>
            <a:r>
              <a:rPr lang="nl-NL" dirty="0"/>
              <a:t>  in </a:t>
            </a:r>
            <a:r>
              <a:rPr lang="nl-NL" dirty="0" err="1"/>
              <a:t>sehr</a:t>
            </a:r>
            <a:r>
              <a:rPr lang="nl-NL" dirty="0"/>
              <a:t> </a:t>
            </a:r>
            <a:r>
              <a:rPr lang="nl-NL" dirty="0" err="1"/>
              <a:t>verschiedene</a:t>
            </a:r>
            <a:r>
              <a:rPr lang="nl-NL" dirty="0"/>
              <a:t> RGB-</a:t>
            </a:r>
            <a:r>
              <a:rPr lang="nl-NL" dirty="0" err="1"/>
              <a:t>Verhältnisse</a:t>
            </a:r>
            <a:r>
              <a:rPr lang="nl-NL" dirty="0"/>
              <a:t>.  </a:t>
            </a:r>
            <a:r>
              <a:rPr lang="nl-NL" dirty="0" err="1"/>
              <a:t>Damit</a:t>
            </a:r>
            <a:r>
              <a:rPr lang="nl-NL" dirty="0"/>
              <a:t> </a:t>
            </a:r>
            <a:r>
              <a:rPr lang="nl-NL" dirty="0" err="1"/>
              <a:t>stossen</a:t>
            </a:r>
            <a:r>
              <a:rPr lang="nl-NL" dirty="0"/>
              <a:t> </a:t>
            </a:r>
            <a:r>
              <a:rPr lang="nl-NL" dirty="0" err="1"/>
              <a:t>wir</a:t>
            </a:r>
            <a:r>
              <a:rPr lang="nl-NL" dirty="0"/>
              <a:t> </a:t>
            </a:r>
            <a:r>
              <a:rPr lang="nl-NL" dirty="0" err="1"/>
              <a:t>sehr</a:t>
            </a:r>
            <a:r>
              <a:rPr lang="nl-NL" dirty="0"/>
              <a:t> </a:t>
            </a:r>
            <a:r>
              <a:rPr lang="nl-NL" dirty="0" err="1"/>
              <a:t>unterschiedliche</a:t>
            </a:r>
            <a:r>
              <a:rPr lang="nl-NL" dirty="0"/>
              <a:t> </a:t>
            </a:r>
            <a:r>
              <a:rPr lang="nl-NL" dirty="0" err="1"/>
              <a:t>Rezeptoren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. </a:t>
            </a:r>
          </a:p>
          <a:p>
            <a:endParaRPr lang="nl-NL" dirty="0"/>
          </a:p>
          <a:p>
            <a:r>
              <a:rPr lang="nl-NL" dirty="0" err="1"/>
              <a:t>Wissenschaftlich</a:t>
            </a:r>
            <a:r>
              <a:rPr lang="nl-NL" dirty="0"/>
              <a:t> </a:t>
            </a:r>
            <a:r>
              <a:rPr lang="nl-NL" dirty="0" err="1"/>
              <a:t>gesehen</a:t>
            </a:r>
            <a:r>
              <a:rPr lang="nl-NL" dirty="0"/>
              <a:t> </a:t>
            </a:r>
            <a:r>
              <a:rPr lang="nl-NL" dirty="0" err="1"/>
              <a:t>ist</a:t>
            </a:r>
            <a:r>
              <a:rPr lang="nl-NL" dirty="0"/>
              <a:t> manches (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welche</a:t>
            </a:r>
            <a:r>
              <a:rPr lang="nl-NL" dirty="0"/>
              <a:t> </a:t>
            </a:r>
            <a:r>
              <a:rPr lang="nl-NL" dirty="0" err="1"/>
              <a:t>Wellenlaengen</a:t>
            </a:r>
            <a:r>
              <a:rPr lang="nl-NL" dirty="0"/>
              <a:t> </a:t>
            </a:r>
            <a:r>
              <a:rPr lang="nl-NL" dirty="0" err="1"/>
              <a:t>erreicht</a:t>
            </a:r>
            <a:r>
              <a:rPr lang="nl-NL" dirty="0"/>
              <a:t> man </a:t>
            </a:r>
            <a:r>
              <a:rPr lang="nl-NL" dirty="0" err="1"/>
              <a:t>eine</a:t>
            </a:r>
            <a:r>
              <a:rPr lang="nl-NL" dirty="0"/>
              <a:t> </a:t>
            </a:r>
            <a:r>
              <a:rPr lang="nl-NL" dirty="0" err="1"/>
              <a:t>bestimmt</a:t>
            </a:r>
            <a:r>
              <a:rPr lang="nl-NL" dirty="0"/>
              <a:t> </a:t>
            </a:r>
            <a:r>
              <a:rPr lang="nl-NL" dirty="0" err="1"/>
              <a:t>eWirkung</a:t>
            </a:r>
            <a:r>
              <a:rPr lang="nl-NL" dirty="0"/>
              <a:t>)  </a:t>
            </a:r>
            <a:r>
              <a:rPr lang="nl-NL" dirty="0" err="1"/>
              <a:t>ein</a:t>
            </a:r>
            <a:r>
              <a:rPr lang="nl-NL" dirty="0"/>
              <a:t> Black Box. Das </a:t>
            </a:r>
            <a:r>
              <a:rPr lang="nl-NL" dirty="0" err="1"/>
              <a:t>haben</a:t>
            </a:r>
            <a:r>
              <a:rPr lang="nl-NL" dirty="0"/>
              <a:t> </a:t>
            </a:r>
            <a:r>
              <a:rPr lang="nl-NL" dirty="0" err="1"/>
              <a:t>wir</a:t>
            </a:r>
            <a:r>
              <a:rPr lang="nl-NL" dirty="0"/>
              <a:t> in der Praxis </a:t>
            </a:r>
            <a:r>
              <a:rPr lang="nl-NL" dirty="0" err="1"/>
              <a:t>ermittelt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viele</a:t>
            </a:r>
            <a:r>
              <a:rPr lang="nl-NL" dirty="0"/>
              <a:t> </a:t>
            </a:r>
            <a:r>
              <a:rPr lang="nl-NL" dirty="0" err="1"/>
              <a:t>Jahre</a:t>
            </a:r>
            <a:r>
              <a:rPr lang="nl-NL" dirty="0"/>
              <a:t> in der Praxis </a:t>
            </a:r>
            <a:r>
              <a:rPr lang="nl-NL" dirty="0" err="1"/>
              <a:t>erprobt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 err="1"/>
              <a:t>Ganz</a:t>
            </a:r>
            <a:r>
              <a:rPr lang="nl-NL" dirty="0"/>
              <a:t> praktisch: </a:t>
            </a:r>
            <a:r>
              <a:rPr lang="nl-NL" dirty="0" err="1"/>
              <a:t>Wenn</a:t>
            </a:r>
            <a:r>
              <a:rPr lang="nl-NL" dirty="0"/>
              <a:t> der </a:t>
            </a:r>
            <a:r>
              <a:rPr lang="nl-NL" dirty="0" err="1"/>
              <a:t>gesamt</a:t>
            </a:r>
            <a:r>
              <a:rPr lang="nl-NL" dirty="0"/>
              <a:t> </a:t>
            </a:r>
            <a:r>
              <a:rPr lang="nl-NL" dirty="0" err="1"/>
              <a:t>Effizienz</a:t>
            </a:r>
            <a:r>
              <a:rPr lang="nl-NL" dirty="0"/>
              <a:t> des </a:t>
            </a:r>
            <a:r>
              <a:rPr lang="nl-NL" dirty="0" err="1"/>
              <a:t>Organismusses</a:t>
            </a:r>
            <a:r>
              <a:rPr lang="nl-NL" dirty="0"/>
              <a:t> </a:t>
            </a:r>
            <a:r>
              <a:rPr lang="nl-NL" dirty="0" err="1"/>
              <a:t>zunimmt</a:t>
            </a:r>
            <a:r>
              <a:rPr lang="nl-NL" dirty="0"/>
              <a:t>, </a:t>
            </a:r>
            <a:r>
              <a:rPr lang="nl-NL" dirty="0" err="1"/>
              <a:t>gemessen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einen</a:t>
            </a:r>
            <a:r>
              <a:rPr lang="nl-NL" dirty="0"/>
              <a:t> </a:t>
            </a:r>
            <a:r>
              <a:rPr lang="nl-NL" dirty="0" err="1"/>
              <a:t>plötzlichen</a:t>
            </a:r>
            <a:r>
              <a:rPr lang="nl-NL" dirty="0"/>
              <a:t> </a:t>
            </a:r>
            <a:r>
              <a:rPr lang="nl-NL" dirty="0" err="1"/>
              <a:t>Temperatur</a:t>
            </a:r>
            <a:r>
              <a:rPr lang="nl-NL" dirty="0"/>
              <a:t> </a:t>
            </a:r>
            <a:r>
              <a:rPr lang="nl-NL" dirty="0" err="1"/>
              <a:t>Anstieg</a:t>
            </a:r>
            <a:r>
              <a:rPr lang="nl-NL" dirty="0"/>
              <a:t>  hat man die </a:t>
            </a:r>
            <a:r>
              <a:rPr lang="nl-NL" dirty="0" err="1"/>
              <a:t>Zellatmung</a:t>
            </a:r>
            <a:r>
              <a:rPr lang="nl-NL" dirty="0"/>
              <a:t> </a:t>
            </a:r>
            <a:r>
              <a:rPr lang="nl-NL" dirty="0" err="1"/>
              <a:t>verbessert</a:t>
            </a:r>
            <a:r>
              <a:rPr lang="nl-NL" dirty="0"/>
              <a:t> </a:t>
            </a:r>
            <a:r>
              <a:rPr lang="nl-NL" dirty="0" err="1"/>
              <a:t>oder</a:t>
            </a:r>
            <a:r>
              <a:rPr lang="nl-NL" dirty="0"/>
              <a:t> </a:t>
            </a:r>
            <a:r>
              <a:rPr lang="nl-NL" dirty="0" err="1"/>
              <a:t>einen</a:t>
            </a:r>
            <a:r>
              <a:rPr lang="nl-NL" dirty="0"/>
              <a:t> </a:t>
            </a:r>
            <a:r>
              <a:rPr lang="nl-NL" dirty="0" err="1"/>
              <a:t>Konkurrenten</a:t>
            </a:r>
            <a:r>
              <a:rPr lang="nl-NL" dirty="0"/>
              <a:t> </a:t>
            </a:r>
            <a:r>
              <a:rPr lang="nl-NL" dirty="0" err="1"/>
              <a:t>beseitigt</a:t>
            </a:r>
            <a:r>
              <a:rPr lang="nl-NL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8531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252413"/>
            <a:ext cx="9134475" cy="635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440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0045"/>
            <a:ext cx="8105775" cy="666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67258" y="1181100"/>
            <a:ext cx="222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Eigenfrequenzen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529" y="407221"/>
            <a:ext cx="7644447" cy="61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189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0"/>
            <a:ext cx="11991975" cy="821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031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4072270" y="1212112"/>
            <a:ext cx="52524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Prof. </a:t>
            </a:r>
            <a:r>
              <a:rPr lang="nl-NL" dirty="0" err="1"/>
              <a:t>Popp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nach</a:t>
            </a:r>
            <a:r>
              <a:rPr lang="nl-NL" dirty="0"/>
              <a:t> </a:t>
            </a:r>
            <a:r>
              <a:rPr lang="nl-NL" dirty="0" err="1"/>
              <a:t>ihm</a:t>
            </a:r>
            <a:r>
              <a:rPr lang="nl-NL" dirty="0"/>
              <a:t> Dr. </a:t>
            </a:r>
            <a:r>
              <a:rPr lang="nl-NL" dirty="0" err="1"/>
              <a:t>Konstantin</a:t>
            </a:r>
            <a:r>
              <a:rPr lang="nl-NL" dirty="0"/>
              <a:t> </a:t>
            </a:r>
            <a:r>
              <a:rPr lang="nl-NL" dirty="0" err="1"/>
              <a:t>Meyl</a:t>
            </a:r>
            <a:r>
              <a:rPr lang="nl-NL" dirty="0"/>
              <a:t> , </a:t>
            </a:r>
            <a:r>
              <a:rPr lang="nl-NL" dirty="0" err="1"/>
              <a:t>Physiker</a:t>
            </a:r>
            <a:r>
              <a:rPr lang="nl-NL" dirty="0"/>
              <a:t>, </a:t>
            </a:r>
            <a:r>
              <a:rPr lang="nl-NL" dirty="0" err="1"/>
              <a:t>haben</a:t>
            </a:r>
            <a:r>
              <a:rPr lang="nl-NL" dirty="0"/>
              <a:t> </a:t>
            </a:r>
            <a:r>
              <a:rPr lang="nl-NL" dirty="0" err="1"/>
              <a:t>sich</a:t>
            </a:r>
            <a:r>
              <a:rPr lang="nl-NL" dirty="0"/>
              <a:t> </a:t>
            </a:r>
            <a:r>
              <a:rPr lang="nl-NL" dirty="0" err="1"/>
              <a:t>mit</a:t>
            </a:r>
            <a:r>
              <a:rPr lang="nl-NL" dirty="0"/>
              <a:t> den </a:t>
            </a:r>
            <a:r>
              <a:rPr lang="nl-NL" dirty="0" err="1"/>
              <a:t>Frequenzen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Antennen </a:t>
            </a:r>
            <a:r>
              <a:rPr lang="nl-NL" dirty="0" err="1"/>
              <a:t>im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 systematisch </a:t>
            </a:r>
            <a:r>
              <a:rPr lang="nl-NL" dirty="0" err="1"/>
              <a:t>auseinander</a:t>
            </a:r>
            <a:r>
              <a:rPr lang="nl-NL" dirty="0"/>
              <a:t> </a:t>
            </a:r>
            <a:r>
              <a:rPr lang="nl-NL" dirty="0" err="1"/>
              <a:t>gesetzt</a:t>
            </a:r>
            <a:r>
              <a:rPr lang="nl-NL" dirty="0"/>
              <a:t>.</a:t>
            </a:r>
          </a:p>
          <a:p>
            <a:r>
              <a:rPr lang="nl-NL" dirty="0"/>
              <a:t>Es </a:t>
            </a:r>
            <a:r>
              <a:rPr lang="nl-NL" dirty="0" err="1"/>
              <a:t>gibt</a:t>
            </a:r>
            <a:r>
              <a:rPr lang="nl-NL" dirty="0"/>
              <a:t> </a:t>
            </a:r>
            <a:r>
              <a:rPr lang="nl-NL" dirty="0" err="1"/>
              <a:t>sehr</a:t>
            </a:r>
            <a:r>
              <a:rPr lang="nl-NL" dirty="0"/>
              <a:t> viel </a:t>
            </a:r>
            <a:r>
              <a:rPr lang="nl-NL" dirty="0" err="1"/>
              <a:t>unterschiedliche</a:t>
            </a:r>
            <a:r>
              <a:rPr lang="nl-NL" dirty="0"/>
              <a:t> </a:t>
            </a:r>
            <a:r>
              <a:rPr lang="nl-NL" dirty="0" err="1"/>
              <a:t>Strukturen</a:t>
            </a:r>
            <a:r>
              <a:rPr lang="nl-NL" dirty="0"/>
              <a:t> 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Prozesse</a:t>
            </a:r>
            <a:r>
              <a:rPr lang="nl-NL" dirty="0"/>
              <a:t> die man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Magnetfeld</a:t>
            </a:r>
            <a:r>
              <a:rPr lang="nl-NL" dirty="0"/>
              <a:t>, Licht </a:t>
            </a:r>
            <a:r>
              <a:rPr lang="nl-NL" dirty="0" err="1"/>
              <a:t>und</a:t>
            </a:r>
            <a:r>
              <a:rPr lang="nl-NL" dirty="0"/>
              <a:t> Strom </a:t>
            </a:r>
            <a:r>
              <a:rPr lang="nl-NL" dirty="0" err="1"/>
              <a:t>beeinflussen</a:t>
            </a:r>
            <a:r>
              <a:rPr lang="nl-NL" dirty="0"/>
              <a:t> </a:t>
            </a:r>
            <a:r>
              <a:rPr lang="nl-NL" dirty="0" err="1"/>
              <a:t>kann</a:t>
            </a:r>
            <a:r>
              <a:rPr lang="nl-NL" dirty="0"/>
              <a:t>. Es </a:t>
            </a:r>
            <a:r>
              <a:rPr lang="nl-NL" dirty="0" err="1"/>
              <a:t>reicht</a:t>
            </a:r>
            <a:r>
              <a:rPr lang="nl-NL" dirty="0"/>
              <a:t> von den </a:t>
            </a:r>
            <a:r>
              <a:rPr lang="nl-NL" dirty="0" err="1"/>
              <a:t>Blutgefaessen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Nerven </a:t>
            </a:r>
            <a:r>
              <a:rPr lang="nl-NL" dirty="0" err="1"/>
              <a:t>über</a:t>
            </a:r>
            <a:r>
              <a:rPr lang="nl-NL" dirty="0"/>
              <a:t> den </a:t>
            </a:r>
            <a:r>
              <a:rPr lang="nl-NL" dirty="0" err="1"/>
              <a:t>Strukturen</a:t>
            </a:r>
            <a:r>
              <a:rPr lang="nl-NL" dirty="0"/>
              <a:t> in die </a:t>
            </a:r>
            <a:r>
              <a:rPr lang="nl-NL" dirty="0" err="1"/>
              <a:t>Zellen</a:t>
            </a:r>
            <a:r>
              <a:rPr lang="nl-NL" dirty="0"/>
              <a:t> bis </a:t>
            </a:r>
            <a:r>
              <a:rPr lang="nl-NL" dirty="0" err="1"/>
              <a:t>zu</a:t>
            </a:r>
            <a:r>
              <a:rPr lang="nl-NL" dirty="0"/>
              <a:t> Wasser </a:t>
            </a:r>
            <a:r>
              <a:rPr lang="nl-NL" dirty="0" err="1"/>
              <a:t>und</a:t>
            </a:r>
            <a:r>
              <a:rPr lang="nl-NL" dirty="0"/>
              <a:t> organische </a:t>
            </a:r>
            <a:r>
              <a:rPr lang="nl-NL" dirty="0" err="1"/>
              <a:t>Verbindungen</a:t>
            </a:r>
            <a:r>
              <a:rPr lang="nl-NL" dirty="0"/>
              <a:t> ( </a:t>
            </a:r>
            <a:r>
              <a:rPr lang="nl-NL" dirty="0" err="1"/>
              <a:t>zB</a:t>
            </a:r>
            <a:r>
              <a:rPr lang="nl-NL" dirty="0"/>
              <a:t> </a:t>
            </a:r>
            <a:r>
              <a:rPr lang="nl-NL" dirty="0" err="1"/>
              <a:t>Aenderung</a:t>
            </a:r>
            <a:r>
              <a:rPr lang="nl-NL" dirty="0"/>
              <a:t> der </a:t>
            </a:r>
            <a:r>
              <a:rPr lang="nl-NL" dirty="0" err="1"/>
              <a:t>Polarisierung</a:t>
            </a:r>
            <a:r>
              <a:rPr lang="nl-NL" dirty="0"/>
              <a:t>).</a:t>
            </a:r>
          </a:p>
          <a:p>
            <a:r>
              <a:rPr lang="nl-NL" dirty="0" err="1"/>
              <a:t>Aus</a:t>
            </a:r>
            <a:r>
              <a:rPr lang="nl-NL" dirty="0"/>
              <a:t> </a:t>
            </a:r>
            <a:r>
              <a:rPr lang="nl-NL" dirty="0" err="1"/>
              <a:t>einem</a:t>
            </a:r>
            <a:r>
              <a:rPr lang="nl-NL" dirty="0"/>
              <a:t> </a:t>
            </a:r>
            <a:r>
              <a:rPr lang="nl-NL" dirty="0" err="1"/>
              <a:t>Vortrag</a:t>
            </a:r>
            <a:r>
              <a:rPr lang="nl-NL" dirty="0"/>
              <a:t> von </a:t>
            </a:r>
            <a:r>
              <a:rPr lang="nl-NL" dirty="0" err="1"/>
              <a:t>Meyl</a:t>
            </a:r>
            <a:r>
              <a:rPr lang="nl-NL" dirty="0"/>
              <a:t> </a:t>
            </a:r>
            <a:r>
              <a:rPr lang="nl-NL" dirty="0" err="1"/>
              <a:t>habe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 die </a:t>
            </a:r>
            <a:r>
              <a:rPr lang="nl-NL" dirty="0" err="1"/>
              <a:t>errechnete</a:t>
            </a:r>
            <a:r>
              <a:rPr lang="nl-NL" dirty="0"/>
              <a:t> </a:t>
            </a:r>
            <a:r>
              <a:rPr lang="nl-NL" dirty="0" err="1"/>
              <a:t>Frequenzen</a:t>
            </a:r>
            <a:r>
              <a:rPr lang="nl-NL" dirty="0"/>
              <a:t> </a:t>
            </a:r>
            <a:r>
              <a:rPr lang="nl-NL" dirty="0" err="1"/>
              <a:t>entnommen</a:t>
            </a:r>
            <a:r>
              <a:rPr lang="nl-NL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985019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58" y="2128837"/>
            <a:ext cx="11446392" cy="214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189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783" y="165814"/>
            <a:ext cx="9191625" cy="652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45" y="566739"/>
            <a:ext cx="11900155" cy="518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520" y="1066801"/>
            <a:ext cx="9615445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862" y="150045"/>
            <a:ext cx="8630137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99" y="329211"/>
            <a:ext cx="6734175" cy="652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031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284" y="150045"/>
            <a:ext cx="8972244" cy="674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031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9011229" cy="677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783" y="150045"/>
            <a:ext cx="9239250" cy="646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782" y="407220"/>
            <a:ext cx="8792368" cy="631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259" y="150045"/>
            <a:ext cx="8942581" cy="653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783" y="212418"/>
            <a:ext cx="8203683" cy="666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14438"/>
            <a:ext cx="114014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189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561975"/>
            <a:ext cx="901065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440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842963"/>
            <a:ext cx="6848475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9813851" y="842963"/>
            <a:ext cx="20095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Beispiel des </a:t>
            </a:r>
            <a:r>
              <a:rPr lang="nl-NL" dirty="0" err="1"/>
              <a:t>thermographischen</a:t>
            </a:r>
            <a:r>
              <a:rPr lang="nl-NL" dirty="0"/>
              <a:t> </a:t>
            </a:r>
            <a:r>
              <a:rPr lang="nl-NL" dirty="0" err="1"/>
              <a:t>Scanns</a:t>
            </a:r>
            <a:r>
              <a:rPr lang="nl-NL" dirty="0"/>
              <a:t> ( </a:t>
            </a:r>
            <a:r>
              <a:rPr lang="nl-NL" dirty="0" err="1"/>
              <a:t>Milad</a:t>
            </a:r>
            <a:r>
              <a:rPr lang="nl-NL" dirty="0"/>
              <a:t> </a:t>
            </a:r>
            <a:r>
              <a:rPr lang="nl-NL" dirty="0" err="1"/>
              <a:t>Hospital</a:t>
            </a:r>
            <a:r>
              <a:rPr lang="nl-NL" dirty="0"/>
              <a:t> Teheran)</a:t>
            </a:r>
          </a:p>
          <a:p>
            <a:endParaRPr lang="nl-NL" dirty="0"/>
          </a:p>
          <a:p>
            <a:r>
              <a:rPr lang="nl-NL" dirty="0"/>
              <a:t>Die Peaks </a:t>
            </a:r>
            <a:r>
              <a:rPr lang="nl-NL" dirty="0" err="1"/>
              <a:t>zeigen</a:t>
            </a:r>
            <a:r>
              <a:rPr lang="nl-NL" dirty="0"/>
              <a:t> die </a:t>
            </a:r>
            <a:r>
              <a:rPr lang="nl-NL" dirty="0" err="1"/>
              <a:t>effektive</a:t>
            </a:r>
            <a:r>
              <a:rPr lang="nl-NL" dirty="0"/>
              <a:t> </a:t>
            </a:r>
            <a:r>
              <a:rPr lang="nl-NL" dirty="0" err="1"/>
              <a:t>Frequenzen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. ( </a:t>
            </a:r>
            <a:r>
              <a:rPr lang="nl-NL" dirty="0" err="1"/>
              <a:t>effektiv</a:t>
            </a:r>
            <a:r>
              <a:rPr lang="nl-NL" dirty="0"/>
              <a:t> </a:t>
            </a:r>
            <a:r>
              <a:rPr lang="nl-NL" dirty="0" err="1"/>
              <a:t>nach</a:t>
            </a:r>
            <a:r>
              <a:rPr lang="nl-NL" dirty="0"/>
              <a:t> System-</a:t>
            </a:r>
            <a:r>
              <a:rPr lang="nl-NL" dirty="0" err="1"/>
              <a:t>Parametern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2934586" y="1201479"/>
            <a:ext cx="63582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Raymedy </a:t>
            </a:r>
            <a:r>
              <a:rPr lang="nl-NL" dirty="0" err="1"/>
              <a:t>benutzt</a:t>
            </a:r>
            <a:r>
              <a:rPr lang="nl-NL" dirty="0"/>
              <a:t> das </a:t>
            </a:r>
            <a:r>
              <a:rPr lang="nl-NL" dirty="0" err="1"/>
              <a:t>Meridian</a:t>
            </a:r>
            <a:r>
              <a:rPr lang="nl-NL" dirty="0"/>
              <a:t> Netzwerk </a:t>
            </a:r>
          </a:p>
          <a:p>
            <a:endParaRPr lang="nl-NL" dirty="0"/>
          </a:p>
          <a:p>
            <a:pPr marL="342900" indent="-342900">
              <a:buAutoNum type="arabicPeriod"/>
            </a:pPr>
            <a:r>
              <a:rPr lang="nl-NL" dirty="0" err="1"/>
              <a:t>Zur</a:t>
            </a:r>
            <a:r>
              <a:rPr lang="nl-NL" dirty="0"/>
              <a:t> </a:t>
            </a:r>
            <a:r>
              <a:rPr lang="nl-NL" dirty="0" err="1"/>
              <a:t>Beurteilung</a:t>
            </a:r>
            <a:r>
              <a:rPr lang="nl-NL" dirty="0"/>
              <a:t> </a:t>
            </a:r>
            <a:r>
              <a:rPr lang="nl-NL" dirty="0" err="1"/>
              <a:t>welche</a:t>
            </a:r>
            <a:r>
              <a:rPr lang="nl-NL" dirty="0"/>
              <a:t> </a:t>
            </a:r>
            <a:r>
              <a:rPr lang="nl-NL" dirty="0" err="1"/>
              <a:t>Regelkreis</a:t>
            </a:r>
            <a:r>
              <a:rPr lang="nl-NL" dirty="0"/>
              <a:t> 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defizit</a:t>
            </a:r>
            <a:r>
              <a:rPr lang="nl-NL" dirty="0"/>
              <a:t> hat in der Elektronen-Flux ( </a:t>
            </a:r>
            <a:r>
              <a:rPr lang="nl-NL" dirty="0" err="1"/>
              <a:t>erhoehte</a:t>
            </a:r>
            <a:r>
              <a:rPr lang="nl-NL" dirty="0"/>
              <a:t> </a:t>
            </a:r>
            <a:r>
              <a:rPr lang="nl-NL" dirty="0" err="1"/>
              <a:t>Hautwiederstand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</a:t>
            </a:r>
            <a:r>
              <a:rPr lang="nl-NL" dirty="0" err="1"/>
              <a:t>definierte</a:t>
            </a:r>
            <a:r>
              <a:rPr lang="nl-NL" dirty="0"/>
              <a:t> </a:t>
            </a:r>
            <a:r>
              <a:rPr lang="nl-NL" dirty="0" err="1"/>
              <a:t>Messpunkte</a:t>
            </a:r>
            <a:r>
              <a:rPr lang="nl-NL" dirty="0"/>
              <a:t>)</a:t>
            </a:r>
          </a:p>
          <a:p>
            <a:pPr marL="342900" indent="-342900">
              <a:buAutoNum type="arabicPeriod"/>
            </a:pPr>
            <a:r>
              <a:rPr lang="nl-NL" dirty="0"/>
              <a:t>Als </a:t>
            </a:r>
            <a:r>
              <a:rPr lang="nl-NL" dirty="0" err="1"/>
              <a:t>logistisches</a:t>
            </a:r>
            <a:r>
              <a:rPr lang="nl-NL" dirty="0"/>
              <a:t> System: das </a:t>
            </a:r>
            <a:r>
              <a:rPr lang="nl-NL" dirty="0" err="1"/>
              <a:t>Meridian</a:t>
            </a:r>
            <a:r>
              <a:rPr lang="nl-NL" dirty="0"/>
              <a:t>-Netzwerk </a:t>
            </a:r>
            <a:r>
              <a:rPr lang="nl-NL" dirty="0" err="1"/>
              <a:t>wird</a:t>
            </a:r>
            <a:r>
              <a:rPr lang="nl-NL" dirty="0"/>
              <a:t> </a:t>
            </a:r>
            <a:r>
              <a:rPr lang="nl-NL" dirty="0" err="1"/>
              <a:t>benutzt</a:t>
            </a:r>
            <a:r>
              <a:rPr lang="nl-NL" dirty="0"/>
              <a:t> als </a:t>
            </a:r>
            <a:r>
              <a:rPr lang="nl-NL" dirty="0" err="1"/>
              <a:t>Verteiler</a:t>
            </a:r>
            <a:r>
              <a:rPr lang="nl-NL" dirty="0"/>
              <a:t> </a:t>
            </a:r>
            <a:r>
              <a:rPr lang="nl-NL" dirty="0" err="1"/>
              <a:t>fuer</a:t>
            </a:r>
            <a:r>
              <a:rPr lang="nl-NL" dirty="0"/>
              <a:t> die therapeutische </a:t>
            </a:r>
            <a:r>
              <a:rPr lang="nl-NL" dirty="0" err="1"/>
              <a:t>Signale</a:t>
            </a:r>
            <a:endParaRPr lang="nl-NL" dirty="0"/>
          </a:p>
          <a:p>
            <a:pPr marL="342900" indent="-342900">
              <a:buAutoNum type="arabicPeriod"/>
            </a:pPr>
            <a:r>
              <a:rPr lang="nl-NL" dirty="0" err="1"/>
              <a:t>Über</a:t>
            </a:r>
            <a:r>
              <a:rPr lang="nl-NL" dirty="0"/>
              <a:t> die </a:t>
            </a:r>
            <a:r>
              <a:rPr lang="nl-NL" dirty="0" err="1"/>
              <a:t>Nachmessung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 </a:t>
            </a:r>
            <a:r>
              <a:rPr lang="nl-NL" dirty="0" err="1"/>
              <a:t>verifiziert</a:t>
            </a:r>
            <a:r>
              <a:rPr lang="nl-NL" dirty="0"/>
              <a:t> ob der Impuls </a:t>
            </a:r>
            <a:r>
              <a:rPr lang="nl-NL" dirty="0" err="1"/>
              <a:t>richtig</a:t>
            </a:r>
            <a:r>
              <a:rPr lang="nl-NL" dirty="0"/>
              <a:t> war: </a:t>
            </a:r>
            <a:r>
              <a:rPr lang="nl-NL" dirty="0" err="1"/>
              <a:t>Normalisierung</a:t>
            </a:r>
            <a:r>
              <a:rPr lang="nl-NL" dirty="0"/>
              <a:t> der </a:t>
            </a:r>
            <a:r>
              <a:rPr lang="nl-NL" dirty="0" err="1"/>
              <a:t>Impedanz</a:t>
            </a:r>
            <a:r>
              <a:rPr lang="nl-NL" dirty="0"/>
              <a:t> des </a:t>
            </a:r>
            <a:r>
              <a:rPr lang="nl-NL" dirty="0" err="1"/>
              <a:t>behandelten</a:t>
            </a:r>
            <a:r>
              <a:rPr lang="nl-NL" dirty="0"/>
              <a:t> </a:t>
            </a:r>
            <a:r>
              <a:rPr lang="nl-NL" dirty="0" err="1"/>
              <a:t>Meridians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719" y="150045"/>
            <a:ext cx="9039937" cy="650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7261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46" y="288532"/>
            <a:ext cx="6853902" cy="4976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3938146" y="5635256"/>
            <a:ext cx="6683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Jede</a:t>
            </a:r>
            <a:r>
              <a:rPr lang="nl-NL" dirty="0"/>
              <a:t> Zelle </a:t>
            </a:r>
            <a:r>
              <a:rPr lang="nl-NL" dirty="0" err="1"/>
              <a:t>ist</a:t>
            </a:r>
            <a:r>
              <a:rPr lang="nl-NL" dirty="0"/>
              <a:t>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dem</a:t>
            </a:r>
            <a:r>
              <a:rPr lang="nl-NL" dirty="0"/>
              <a:t> Ganzen </a:t>
            </a:r>
            <a:r>
              <a:rPr lang="nl-NL" dirty="0" err="1"/>
              <a:t>verbunden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empfängt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</a:t>
            </a:r>
            <a:r>
              <a:rPr lang="nl-NL" dirty="0" err="1"/>
              <a:t>diesem</a:t>
            </a:r>
            <a:r>
              <a:rPr lang="nl-NL" dirty="0"/>
              <a:t> Weg </a:t>
            </a:r>
            <a:r>
              <a:rPr lang="nl-NL" dirty="0" err="1"/>
              <a:t>Photonen</a:t>
            </a:r>
            <a:r>
              <a:rPr lang="nl-N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7189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3636335" y="680484"/>
            <a:ext cx="7102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Meridianen </a:t>
            </a:r>
            <a:r>
              <a:rPr lang="nl-NL" dirty="0" err="1"/>
              <a:t>sind</a:t>
            </a:r>
            <a:r>
              <a:rPr lang="nl-NL" dirty="0"/>
              <a:t> </a:t>
            </a:r>
            <a:r>
              <a:rPr lang="nl-NL" dirty="0" err="1"/>
              <a:t>nachgewiesen</a:t>
            </a:r>
            <a:r>
              <a:rPr lang="nl-NL" dirty="0"/>
              <a:t> von </a:t>
            </a:r>
            <a:r>
              <a:rPr lang="nl-NL" dirty="0" err="1"/>
              <a:t>Bong</a:t>
            </a:r>
            <a:r>
              <a:rPr lang="nl-NL" dirty="0"/>
              <a:t> Han ( 1960) 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Kwang</a:t>
            </a:r>
            <a:r>
              <a:rPr lang="nl-NL" dirty="0"/>
              <a:t> Sup Ho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Sehe</a:t>
            </a:r>
            <a:r>
              <a:rPr lang="nl-NL" dirty="0"/>
              <a:t> </a:t>
            </a:r>
            <a:r>
              <a:rPr lang="nl-NL" dirty="0" err="1"/>
              <a:t>auch</a:t>
            </a:r>
            <a:r>
              <a:rPr lang="nl-NL" dirty="0"/>
              <a:t> </a:t>
            </a:r>
            <a:r>
              <a:rPr lang="nl-NL" dirty="0" err="1"/>
              <a:t>nächstes</a:t>
            </a:r>
            <a:r>
              <a:rPr lang="nl-NL" dirty="0"/>
              <a:t> Dia</a:t>
            </a:r>
          </a:p>
        </p:txBody>
      </p:sp>
      <p:sp>
        <p:nvSpPr>
          <p:cNvPr id="4" name="Rechthoek 3"/>
          <p:cNvSpPr/>
          <p:nvPr/>
        </p:nvSpPr>
        <p:spPr>
          <a:xfrm>
            <a:off x="3636335" y="1245413"/>
            <a:ext cx="5438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http://www.hindawi.com/journals/ecam/2013/587827/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01" y="2397864"/>
            <a:ext cx="67246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4530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74" y="52048"/>
            <a:ext cx="6709144" cy="608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hoek 1"/>
          <p:cNvSpPr/>
          <p:nvPr/>
        </p:nvSpPr>
        <p:spPr>
          <a:xfrm>
            <a:off x="5184232" y="6008799"/>
            <a:ext cx="5438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http://www.hindawi.com/journals/ecam/2013/587827</a:t>
            </a:r>
            <a:r>
              <a:rPr lang="nl-NL" dirty="0"/>
              <a:t>/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829340" y="956930"/>
            <a:ext cx="31047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Meridiane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</a:t>
            </a:r>
            <a:r>
              <a:rPr lang="nl-NL" dirty="0" err="1"/>
              <a:t>nichts</a:t>
            </a:r>
            <a:r>
              <a:rPr lang="nl-NL" dirty="0"/>
              <a:t> </a:t>
            </a:r>
            <a:r>
              <a:rPr lang="nl-NL" dirty="0" err="1"/>
              <a:t>Mystisches</a:t>
            </a:r>
            <a:r>
              <a:rPr lang="nl-NL" dirty="0"/>
              <a:t>, </a:t>
            </a:r>
            <a:r>
              <a:rPr lang="nl-NL" dirty="0" err="1"/>
              <a:t>sondern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</a:t>
            </a:r>
            <a:r>
              <a:rPr lang="nl-NL" dirty="0" err="1"/>
              <a:t>Vorzugswege</a:t>
            </a:r>
            <a:r>
              <a:rPr lang="nl-NL" dirty="0"/>
              <a:t> für Energie </a:t>
            </a:r>
            <a:r>
              <a:rPr lang="nl-NL" dirty="0" err="1"/>
              <a:t>durch</a:t>
            </a:r>
            <a:r>
              <a:rPr lang="nl-NL" dirty="0"/>
              <a:t> den </a:t>
            </a:r>
            <a:r>
              <a:rPr lang="nl-NL" dirty="0" err="1"/>
              <a:t>Körper</a:t>
            </a:r>
            <a:r>
              <a:rPr lang="nl-NL" dirty="0"/>
              <a:t>. </a:t>
            </a:r>
          </a:p>
          <a:p>
            <a:r>
              <a:rPr lang="nl-NL" dirty="0" err="1"/>
              <a:t>Diese</a:t>
            </a:r>
            <a:r>
              <a:rPr lang="nl-NL" dirty="0"/>
              <a:t> </a:t>
            </a:r>
            <a:r>
              <a:rPr lang="nl-NL" dirty="0" err="1"/>
              <a:t>Vorzugswege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 morfologisch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Funktionell</a:t>
            </a:r>
            <a:r>
              <a:rPr lang="nl-NL" dirty="0"/>
              <a:t> </a:t>
            </a:r>
            <a:r>
              <a:rPr lang="nl-NL" dirty="0" err="1"/>
              <a:t>nach</a:t>
            </a:r>
            <a:r>
              <a:rPr lang="nl-NL" dirty="0"/>
              <a:t> </a:t>
            </a:r>
            <a:r>
              <a:rPr lang="nl-NL" dirty="0" err="1"/>
              <a:t>gewiesen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 die </a:t>
            </a:r>
            <a:r>
              <a:rPr lang="nl-NL" dirty="0" err="1"/>
              <a:t>Anwendung</a:t>
            </a:r>
            <a:r>
              <a:rPr lang="nl-NL" dirty="0"/>
              <a:t> für Therapie ( </a:t>
            </a:r>
            <a:r>
              <a:rPr lang="nl-NL" dirty="0" err="1"/>
              <a:t>Akupunktur</a:t>
            </a:r>
            <a:r>
              <a:rPr lang="nl-NL" dirty="0"/>
              <a:t>) </a:t>
            </a:r>
            <a:r>
              <a:rPr lang="nl-NL" dirty="0" err="1"/>
              <a:t>beruhen</a:t>
            </a:r>
            <a:r>
              <a:rPr lang="nl-NL" dirty="0"/>
              <a:t> </a:t>
            </a:r>
            <a:r>
              <a:rPr lang="nl-NL" dirty="0" err="1"/>
              <a:t>ursprünglich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</a:t>
            </a:r>
            <a:r>
              <a:rPr lang="nl-NL" dirty="0" err="1"/>
              <a:t>subjektive</a:t>
            </a:r>
            <a:r>
              <a:rPr lang="nl-NL" dirty="0"/>
              <a:t> </a:t>
            </a:r>
            <a:r>
              <a:rPr lang="nl-NL" dirty="0" err="1"/>
              <a:t>Wahrnehmungen</a:t>
            </a:r>
            <a:r>
              <a:rPr lang="nl-N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5031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24" y="2162174"/>
            <a:ext cx="8893824" cy="233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hoek 1"/>
          <p:cNvSpPr/>
          <p:nvPr/>
        </p:nvSpPr>
        <p:spPr>
          <a:xfrm>
            <a:off x="2866334" y="1532492"/>
            <a:ext cx="5438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http://www.hindawi.com/journals/ecam/2013/587827/</a:t>
            </a:r>
          </a:p>
        </p:txBody>
      </p:sp>
    </p:spTree>
    <p:extLst>
      <p:ext uri="{BB962C8B-B14F-4D97-AF65-F5344CB8AC3E}">
        <p14:creationId xmlns:p14="http://schemas.microsoft.com/office/powerpoint/2010/main" val="12071892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1071563"/>
            <a:ext cx="706755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2775098" y="318977"/>
            <a:ext cx="713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Beispiel </a:t>
            </a:r>
            <a:r>
              <a:rPr lang="nl-NL" dirty="0" err="1"/>
              <a:t>eines</a:t>
            </a:r>
            <a:r>
              <a:rPr lang="nl-NL" dirty="0"/>
              <a:t> </a:t>
            </a:r>
            <a:r>
              <a:rPr lang="nl-NL" dirty="0" err="1"/>
              <a:t>pulsierendes</a:t>
            </a:r>
            <a:r>
              <a:rPr lang="nl-NL" dirty="0"/>
              <a:t> </a:t>
            </a:r>
            <a:r>
              <a:rPr lang="nl-NL" dirty="0" err="1"/>
              <a:t>Magnetfeld</a:t>
            </a:r>
            <a:r>
              <a:rPr lang="nl-NL" dirty="0"/>
              <a:t> </a:t>
            </a:r>
            <a:r>
              <a:rPr lang="nl-NL" dirty="0" err="1"/>
              <a:t>zur</a:t>
            </a:r>
            <a:r>
              <a:rPr lang="nl-NL" dirty="0"/>
              <a:t> </a:t>
            </a:r>
            <a:r>
              <a:rPr lang="nl-NL" dirty="0" err="1"/>
              <a:t>normalisierung</a:t>
            </a:r>
            <a:r>
              <a:rPr lang="nl-NL" dirty="0"/>
              <a:t> der elektronen Flux </a:t>
            </a:r>
            <a:r>
              <a:rPr lang="nl-NL" dirty="0" err="1"/>
              <a:t>durch</a:t>
            </a:r>
            <a:r>
              <a:rPr lang="nl-NL" dirty="0"/>
              <a:t> den ‘Black Box’ . </a:t>
            </a:r>
          </a:p>
        </p:txBody>
      </p:sp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1071563"/>
            <a:ext cx="702945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667258" y="861237"/>
            <a:ext cx="111029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Das </a:t>
            </a:r>
            <a:r>
              <a:rPr lang="nl-NL" dirty="0" err="1"/>
              <a:t>Immun</a:t>
            </a:r>
            <a:r>
              <a:rPr lang="nl-NL" dirty="0"/>
              <a:t>-System als </a:t>
            </a:r>
            <a:r>
              <a:rPr lang="nl-NL" dirty="0" err="1"/>
              <a:t>Sonderfall</a:t>
            </a:r>
            <a:r>
              <a:rPr lang="nl-NL" dirty="0"/>
              <a:t>. </a:t>
            </a:r>
          </a:p>
          <a:p>
            <a:endParaRPr lang="nl-NL" dirty="0"/>
          </a:p>
          <a:p>
            <a:r>
              <a:rPr lang="nl-NL" dirty="0" err="1"/>
              <a:t>Auch</a:t>
            </a:r>
            <a:r>
              <a:rPr lang="nl-NL" dirty="0"/>
              <a:t> das </a:t>
            </a:r>
            <a:r>
              <a:rPr lang="nl-NL" dirty="0" err="1"/>
              <a:t>Immunsystem</a:t>
            </a:r>
            <a:r>
              <a:rPr lang="nl-NL" dirty="0"/>
              <a:t> </a:t>
            </a:r>
            <a:r>
              <a:rPr lang="nl-NL" dirty="0" err="1"/>
              <a:t>benötigt</a:t>
            </a:r>
            <a:r>
              <a:rPr lang="nl-NL" dirty="0"/>
              <a:t> Elektronen ! Stress, </a:t>
            </a:r>
            <a:r>
              <a:rPr lang="nl-NL" dirty="0" err="1"/>
              <a:t>Sorgen</a:t>
            </a:r>
            <a:r>
              <a:rPr lang="nl-NL" dirty="0"/>
              <a:t>, </a:t>
            </a:r>
            <a:r>
              <a:rPr lang="nl-NL" dirty="0" err="1"/>
              <a:t>Schwaeche</a:t>
            </a:r>
            <a:r>
              <a:rPr lang="nl-NL" dirty="0"/>
              <a:t> </a:t>
            </a:r>
            <a:r>
              <a:rPr lang="nl-NL" dirty="0" err="1"/>
              <a:t>begünstigen</a:t>
            </a:r>
            <a:r>
              <a:rPr lang="nl-NL" dirty="0"/>
              <a:t> </a:t>
            </a:r>
            <a:r>
              <a:rPr lang="nl-NL" dirty="0" err="1"/>
              <a:t>ein</a:t>
            </a:r>
            <a:r>
              <a:rPr lang="nl-NL" dirty="0"/>
              <a:t> Elektronen-</a:t>
            </a:r>
            <a:r>
              <a:rPr lang="nl-NL" dirty="0" err="1"/>
              <a:t>Defizit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dadurch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 der </a:t>
            </a:r>
            <a:r>
              <a:rPr lang="nl-NL" dirty="0" err="1"/>
              <a:t>Körper</a:t>
            </a:r>
            <a:r>
              <a:rPr lang="nl-NL" dirty="0"/>
              <a:t> </a:t>
            </a:r>
            <a:r>
              <a:rPr lang="nl-NL" dirty="0" err="1"/>
              <a:t>empfindsam</a:t>
            </a:r>
            <a:r>
              <a:rPr lang="nl-NL" dirty="0"/>
              <a:t>. Viele </a:t>
            </a:r>
            <a:r>
              <a:rPr lang="nl-NL" dirty="0" err="1"/>
              <a:t>Erreger</a:t>
            </a:r>
            <a:r>
              <a:rPr lang="nl-NL" dirty="0"/>
              <a:t> </a:t>
            </a:r>
            <a:r>
              <a:rPr lang="nl-NL" dirty="0" err="1"/>
              <a:t>bevorzügen</a:t>
            </a:r>
            <a:r>
              <a:rPr lang="nl-NL" dirty="0"/>
              <a:t> </a:t>
            </a:r>
            <a:r>
              <a:rPr lang="nl-NL" dirty="0" err="1"/>
              <a:t>ein</a:t>
            </a:r>
            <a:r>
              <a:rPr lang="nl-NL" dirty="0"/>
              <a:t> Milieu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Elektronen_Defizit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/>
              <a:t>Bei </a:t>
            </a:r>
            <a:r>
              <a:rPr lang="nl-NL" dirty="0" err="1"/>
              <a:t>ernste</a:t>
            </a:r>
            <a:r>
              <a:rPr lang="nl-NL" dirty="0"/>
              <a:t> </a:t>
            </a:r>
            <a:r>
              <a:rPr lang="nl-NL" dirty="0" err="1"/>
              <a:t>Infektionen</a:t>
            </a:r>
            <a:r>
              <a:rPr lang="nl-NL" dirty="0"/>
              <a:t> </a:t>
            </a:r>
            <a:r>
              <a:rPr lang="nl-NL" dirty="0" err="1"/>
              <a:t>benutzen</a:t>
            </a:r>
            <a:r>
              <a:rPr lang="nl-NL" dirty="0"/>
              <a:t> </a:t>
            </a:r>
            <a:r>
              <a:rPr lang="nl-NL" dirty="0" err="1"/>
              <a:t>wir</a:t>
            </a:r>
            <a:r>
              <a:rPr lang="nl-NL" dirty="0"/>
              <a:t> den Zapper. </a:t>
            </a:r>
            <a:r>
              <a:rPr lang="nl-NL" dirty="0" err="1"/>
              <a:t>Ein</a:t>
            </a:r>
            <a:r>
              <a:rPr lang="nl-NL" dirty="0"/>
              <a:t> Zapper </a:t>
            </a:r>
            <a:r>
              <a:rPr lang="nl-NL" dirty="0" err="1"/>
              <a:t>gibt</a:t>
            </a:r>
            <a:r>
              <a:rPr lang="nl-NL" dirty="0"/>
              <a:t> Blockwellen von 20 Hz bis  100.000 Hz. Volt: 2 – bis 15 V ( max), mm </a:t>
            </a:r>
            <a:r>
              <a:rPr lang="nl-NL" dirty="0" err="1"/>
              <a:t>Amp</a:t>
            </a:r>
            <a:r>
              <a:rPr lang="nl-NL" dirty="0"/>
              <a:t>. </a:t>
            </a:r>
            <a:r>
              <a:rPr lang="nl-NL" dirty="0" err="1"/>
              <a:t>Wiederstände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den  </a:t>
            </a:r>
            <a:r>
              <a:rPr lang="nl-NL" dirty="0" err="1"/>
              <a:t>Hautelektroden</a:t>
            </a:r>
            <a:r>
              <a:rPr lang="nl-NL" dirty="0"/>
              <a:t> </a:t>
            </a:r>
            <a:r>
              <a:rPr lang="nl-NL" dirty="0" err="1"/>
              <a:t>sind</a:t>
            </a:r>
            <a:r>
              <a:rPr lang="nl-NL" dirty="0"/>
              <a:t> </a:t>
            </a:r>
            <a:r>
              <a:rPr lang="nl-NL" dirty="0" err="1"/>
              <a:t>sehr</a:t>
            </a:r>
            <a:r>
              <a:rPr lang="nl-NL" dirty="0"/>
              <a:t> </a:t>
            </a:r>
            <a:r>
              <a:rPr lang="nl-NL" dirty="0" err="1"/>
              <a:t>unterschiedlich</a:t>
            </a:r>
            <a:r>
              <a:rPr lang="nl-NL" dirty="0"/>
              <a:t>. </a:t>
            </a:r>
            <a:r>
              <a:rPr lang="nl-NL" dirty="0" err="1"/>
              <a:t>Um</a:t>
            </a:r>
            <a:r>
              <a:rPr lang="nl-NL" dirty="0"/>
              <a:t> </a:t>
            </a:r>
            <a:r>
              <a:rPr lang="nl-NL" dirty="0" err="1"/>
              <a:t>tieferen</a:t>
            </a:r>
            <a:r>
              <a:rPr lang="nl-NL" dirty="0"/>
              <a:t> </a:t>
            </a:r>
            <a:r>
              <a:rPr lang="nl-NL" dirty="0" err="1"/>
              <a:t>Strukturen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erreichen</a:t>
            </a:r>
            <a:r>
              <a:rPr lang="nl-NL" dirty="0"/>
              <a:t> </a:t>
            </a:r>
            <a:r>
              <a:rPr lang="nl-NL" dirty="0" err="1"/>
              <a:t>müssen</a:t>
            </a:r>
            <a:r>
              <a:rPr lang="nl-NL" dirty="0"/>
              <a:t>  die </a:t>
            </a:r>
            <a:r>
              <a:rPr lang="nl-NL" dirty="0" err="1"/>
              <a:t>hohe</a:t>
            </a:r>
            <a:r>
              <a:rPr lang="nl-NL" dirty="0"/>
              <a:t> </a:t>
            </a:r>
            <a:r>
              <a:rPr lang="nl-NL" dirty="0" err="1"/>
              <a:t>Hautwiederstaende</a:t>
            </a:r>
            <a:r>
              <a:rPr lang="nl-NL" dirty="0"/>
              <a:t> </a:t>
            </a:r>
            <a:r>
              <a:rPr lang="nl-NL" dirty="0" err="1"/>
              <a:t>üeberbrückt</a:t>
            </a:r>
            <a:r>
              <a:rPr lang="nl-NL" dirty="0"/>
              <a:t> werden ( &gt; </a:t>
            </a:r>
            <a:r>
              <a:rPr lang="nl-NL" dirty="0" err="1"/>
              <a:t>einige</a:t>
            </a:r>
            <a:r>
              <a:rPr lang="nl-NL" dirty="0"/>
              <a:t> </a:t>
            </a:r>
            <a:r>
              <a:rPr lang="nl-NL" dirty="0" err="1"/>
              <a:t>tausende</a:t>
            </a:r>
            <a:r>
              <a:rPr lang="nl-NL" dirty="0"/>
              <a:t> K-Ohm).  </a:t>
            </a:r>
            <a:r>
              <a:rPr lang="nl-NL" dirty="0" err="1"/>
              <a:t>Wir</a:t>
            </a:r>
            <a:r>
              <a:rPr lang="nl-NL" dirty="0"/>
              <a:t> </a:t>
            </a:r>
            <a:r>
              <a:rPr lang="nl-NL" dirty="0" err="1"/>
              <a:t>gehen</a:t>
            </a:r>
            <a:r>
              <a:rPr lang="nl-NL" dirty="0"/>
              <a:t> </a:t>
            </a:r>
            <a:r>
              <a:rPr lang="nl-NL" dirty="0" err="1"/>
              <a:t>davon</a:t>
            </a:r>
            <a:r>
              <a:rPr lang="nl-NL" dirty="0"/>
              <a:t> </a:t>
            </a:r>
            <a:r>
              <a:rPr lang="nl-NL" dirty="0" err="1"/>
              <a:t>aus</a:t>
            </a:r>
            <a:r>
              <a:rPr lang="nl-NL" dirty="0"/>
              <a:t> das die </a:t>
            </a:r>
            <a:r>
              <a:rPr lang="nl-NL" dirty="0" err="1"/>
              <a:t>Richtige</a:t>
            </a:r>
            <a:r>
              <a:rPr lang="nl-NL" dirty="0"/>
              <a:t> </a:t>
            </a:r>
            <a:r>
              <a:rPr lang="nl-NL" dirty="0" err="1"/>
              <a:t>Frequenz</a:t>
            </a:r>
            <a:r>
              <a:rPr lang="nl-NL" dirty="0"/>
              <a:t> </a:t>
            </a:r>
            <a:r>
              <a:rPr lang="nl-NL" dirty="0" err="1"/>
              <a:t>dabei</a:t>
            </a:r>
            <a:r>
              <a:rPr lang="nl-NL" dirty="0"/>
              <a:t> </a:t>
            </a:r>
            <a:r>
              <a:rPr lang="nl-NL" dirty="0" err="1"/>
              <a:t>eine</a:t>
            </a:r>
            <a:r>
              <a:rPr lang="nl-NL" dirty="0"/>
              <a:t> grosse </a:t>
            </a:r>
            <a:r>
              <a:rPr lang="nl-NL" dirty="0" err="1"/>
              <a:t>Rolle</a:t>
            </a:r>
            <a:r>
              <a:rPr lang="nl-NL" dirty="0"/>
              <a:t> </a:t>
            </a:r>
            <a:r>
              <a:rPr lang="nl-NL" dirty="0" err="1"/>
              <a:t>spielt</a:t>
            </a:r>
            <a:r>
              <a:rPr lang="nl-NL" dirty="0"/>
              <a:t> ( Hypothese 1. es </a:t>
            </a:r>
            <a:r>
              <a:rPr lang="nl-NL" dirty="0" err="1"/>
              <a:t>wird</a:t>
            </a:r>
            <a:r>
              <a:rPr lang="nl-NL" dirty="0"/>
              <a:t> quasi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effizientes</a:t>
            </a:r>
            <a:r>
              <a:rPr lang="nl-NL" dirty="0"/>
              <a:t> </a:t>
            </a:r>
            <a:r>
              <a:rPr lang="nl-NL" dirty="0" err="1"/>
              <a:t>Fenster</a:t>
            </a:r>
            <a:r>
              <a:rPr lang="nl-NL" dirty="0"/>
              <a:t> </a:t>
            </a:r>
            <a:r>
              <a:rPr lang="nl-NL" dirty="0" err="1"/>
              <a:t>gefunden</a:t>
            </a:r>
            <a:r>
              <a:rPr lang="nl-NL" dirty="0"/>
              <a:t> </a:t>
            </a:r>
            <a:r>
              <a:rPr lang="nl-NL" dirty="0" err="1"/>
              <a:t>wobei</a:t>
            </a:r>
            <a:r>
              <a:rPr lang="nl-NL" dirty="0"/>
              <a:t> der Strom ‘Intern’ </a:t>
            </a:r>
            <a:r>
              <a:rPr lang="nl-NL" dirty="0" err="1"/>
              <a:t>gehen</a:t>
            </a:r>
            <a:r>
              <a:rPr lang="nl-NL" dirty="0"/>
              <a:t> </a:t>
            </a:r>
            <a:r>
              <a:rPr lang="nl-NL" dirty="0" err="1"/>
              <a:t>kann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nicht von Elektrode </a:t>
            </a:r>
            <a:r>
              <a:rPr lang="nl-NL" dirty="0" err="1"/>
              <a:t>zur</a:t>
            </a:r>
            <a:r>
              <a:rPr lang="nl-NL" dirty="0"/>
              <a:t> Elektrode </a:t>
            </a:r>
            <a:r>
              <a:rPr lang="nl-NL" dirty="0" err="1"/>
              <a:t>entlang</a:t>
            </a:r>
            <a:r>
              <a:rPr lang="nl-NL" dirty="0"/>
              <a:t>  der </a:t>
            </a:r>
            <a:r>
              <a:rPr lang="nl-NL" dirty="0" err="1"/>
              <a:t>Oberhaut</a:t>
            </a:r>
            <a:r>
              <a:rPr lang="nl-NL" dirty="0"/>
              <a:t> </a:t>
            </a:r>
            <a:r>
              <a:rPr lang="nl-NL" dirty="0" err="1"/>
              <a:t>fliesst</a:t>
            </a:r>
            <a:r>
              <a:rPr lang="nl-NL" dirty="0"/>
              <a:t>. Hypothese II:  </a:t>
            </a:r>
            <a:r>
              <a:rPr lang="nl-NL" dirty="0" err="1"/>
              <a:t>Wenn</a:t>
            </a:r>
            <a:r>
              <a:rPr lang="nl-NL" dirty="0"/>
              <a:t> man die </a:t>
            </a:r>
            <a:r>
              <a:rPr lang="nl-NL" dirty="0" err="1"/>
              <a:t>Eigenfrequenz</a:t>
            </a:r>
            <a:r>
              <a:rPr lang="nl-NL" dirty="0"/>
              <a:t> des </a:t>
            </a:r>
            <a:r>
              <a:rPr lang="nl-NL" dirty="0" err="1"/>
              <a:t>Erregers</a:t>
            </a:r>
            <a:r>
              <a:rPr lang="nl-NL" dirty="0"/>
              <a:t> </a:t>
            </a:r>
            <a:r>
              <a:rPr lang="nl-NL" dirty="0" err="1"/>
              <a:t>benutzt</a:t>
            </a:r>
            <a:r>
              <a:rPr lang="nl-NL" dirty="0"/>
              <a:t>  </a:t>
            </a:r>
            <a:r>
              <a:rPr lang="nl-NL" dirty="0" err="1"/>
              <a:t>wird</a:t>
            </a:r>
            <a:r>
              <a:rPr lang="nl-NL" dirty="0"/>
              <a:t> </a:t>
            </a:r>
            <a:r>
              <a:rPr lang="nl-NL" dirty="0" err="1"/>
              <a:t>durhc</a:t>
            </a:r>
            <a:r>
              <a:rPr lang="nl-NL" dirty="0"/>
              <a:t> das </a:t>
            </a:r>
            <a:r>
              <a:rPr lang="nl-NL" dirty="0" err="1"/>
              <a:t>entstehen</a:t>
            </a:r>
            <a:r>
              <a:rPr lang="nl-NL" dirty="0"/>
              <a:t> von </a:t>
            </a:r>
            <a:r>
              <a:rPr lang="nl-NL" dirty="0" err="1"/>
              <a:t>Resonanz</a:t>
            </a:r>
            <a:r>
              <a:rPr lang="nl-NL" dirty="0"/>
              <a:t>  </a:t>
            </a:r>
            <a:r>
              <a:rPr lang="nl-NL" dirty="0" err="1"/>
              <a:t>zu</a:t>
            </a:r>
            <a:r>
              <a:rPr lang="nl-NL" dirty="0"/>
              <a:t> viel Energie am </a:t>
            </a:r>
            <a:r>
              <a:rPr lang="nl-NL" dirty="0" err="1"/>
              <a:t>Erreger</a:t>
            </a:r>
            <a:r>
              <a:rPr lang="nl-NL" dirty="0"/>
              <a:t> </a:t>
            </a:r>
            <a:r>
              <a:rPr lang="nl-NL" dirty="0" err="1"/>
              <a:t>abgegeben</a:t>
            </a:r>
            <a:r>
              <a:rPr lang="nl-NL" dirty="0"/>
              <a:t> </a:t>
            </a:r>
            <a:r>
              <a:rPr lang="nl-NL" dirty="0" err="1"/>
              <a:t>wodurch</a:t>
            </a:r>
            <a:r>
              <a:rPr lang="nl-NL" dirty="0"/>
              <a:t>  </a:t>
            </a:r>
            <a:r>
              <a:rPr lang="nl-NL" dirty="0" err="1"/>
              <a:t>dieser</a:t>
            </a:r>
            <a:r>
              <a:rPr lang="nl-NL" dirty="0"/>
              <a:t> </a:t>
            </a:r>
            <a:r>
              <a:rPr lang="nl-NL" dirty="0" err="1"/>
              <a:t>seine</a:t>
            </a:r>
            <a:r>
              <a:rPr lang="nl-NL" dirty="0"/>
              <a:t> </a:t>
            </a:r>
            <a:r>
              <a:rPr lang="nl-NL" dirty="0" err="1"/>
              <a:t>Funktion</a:t>
            </a:r>
            <a:r>
              <a:rPr lang="nl-NL" dirty="0"/>
              <a:t> </a:t>
            </a:r>
            <a:r>
              <a:rPr lang="nl-NL" dirty="0" err="1"/>
              <a:t>verliert</a:t>
            </a:r>
            <a:r>
              <a:rPr lang="nl-NL" dirty="0"/>
              <a:t> / </a:t>
            </a:r>
            <a:r>
              <a:rPr lang="nl-NL" dirty="0" err="1"/>
              <a:t>kaputt</a:t>
            </a:r>
            <a:r>
              <a:rPr lang="nl-NL" dirty="0"/>
              <a:t> </a:t>
            </a:r>
            <a:r>
              <a:rPr lang="nl-NL" dirty="0" err="1"/>
              <a:t>geht</a:t>
            </a:r>
            <a:r>
              <a:rPr lang="nl-NL" dirty="0"/>
              <a:t>/ </a:t>
            </a:r>
            <a:r>
              <a:rPr lang="nl-NL" dirty="0" err="1"/>
              <a:t>eine</a:t>
            </a:r>
            <a:r>
              <a:rPr lang="nl-NL" dirty="0"/>
              <a:t> </a:t>
            </a:r>
            <a:r>
              <a:rPr lang="nl-NL" dirty="0" err="1"/>
              <a:t>Struktur</a:t>
            </a:r>
            <a:r>
              <a:rPr lang="nl-NL" dirty="0"/>
              <a:t> </a:t>
            </a:r>
            <a:r>
              <a:rPr lang="nl-NL" dirty="0" err="1"/>
              <a:t>veraendert</a:t>
            </a:r>
            <a:r>
              <a:rPr lang="nl-NL" dirty="0"/>
              <a:t>  </a:t>
            </a:r>
            <a:r>
              <a:rPr lang="nl-NL" dirty="0" err="1"/>
              <a:t>oder</a:t>
            </a:r>
            <a:r>
              <a:rPr lang="nl-NL" dirty="0"/>
              <a:t>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Organelle</a:t>
            </a:r>
            <a:r>
              <a:rPr lang="nl-NL" dirty="0"/>
              <a:t> </a:t>
            </a:r>
            <a:r>
              <a:rPr lang="nl-NL" dirty="0" err="1"/>
              <a:t>kaputt</a:t>
            </a:r>
            <a:r>
              <a:rPr lang="nl-NL" dirty="0"/>
              <a:t> </a:t>
            </a:r>
            <a:r>
              <a:rPr lang="nl-NL" dirty="0" err="1"/>
              <a:t>geht</a:t>
            </a:r>
            <a:r>
              <a:rPr lang="nl-NL" dirty="0"/>
              <a:t>. ).</a:t>
            </a:r>
          </a:p>
          <a:p>
            <a:endParaRPr lang="nl-NL" dirty="0"/>
          </a:p>
          <a:p>
            <a:r>
              <a:rPr lang="nl-NL" dirty="0"/>
              <a:t>Die </a:t>
            </a:r>
            <a:r>
              <a:rPr lang="nl-NL" dirty="0" err="1"/>
              <a:t>effektiven</a:t>
            </a:r>
            <a:r>
              <a:rPr lang="nl-NL" dirty="0"/>
              <a:t> </a:t>
            </a:r>
            <a:r>
              <a:rPr lang="nl-NL" dirty="0" err="1"/>
              <a:t>Frequenzen</a:t>
            </a:r>
            <a:r>
              <a:rPr lang="nl-NL" dirty="0"/>
              <a:t> werden </a:t>
            </a:r>
            <a:r>
              <a:rPr lang="nl-NL" dirty="0" err="1"/>
              <a:t>dem</a:t>
            </a:r>
            <a:r>
              <a:rPr lang="nl-NL" dirty="0"/>
              <a:t> </a:t>
            </a:r>
            <a:r>
              <a:rPr lang="nl-NL" dirty="0" err="1"/>
              <a:t>Körper</a:t>
            </a:r>
            <a:r>
              <a:rPr lang="nl-NL" dirty="0"/>
              <a:t> in </a:t>
            </a:r>
            <a:r>
              <a:rPr lang="nl-NL" dirty="0" err="1"/>
              <a:t>einem</a:t>
            </a:r>
            <a:r>
              <a:rPr lang="nl-NL" dirty="0"/>
              <a:t> Scan-</a:t>
            </a:r>
            <a:r>
              <a:rPr lang="nl-NL" dirty="0" err="1"/>
              <a:t>Verfahren</a:t>
            </a:r>
            <a:r>
              <a:rPr lang="nl-NL" dirty="0"/>
              <a:t> </a:t>
            </a:r>
            <a:r>
              <a:rPr lang="nl-NL" dirty="0" err="1"/>
              <a:t>abgefragt</a:t>
            </a:r>
            <a:r>
              <a:rPr lang="nl-NL" dirty="0"/>
              <a:t>.  </a:t>
            </a:r>
            <a:r>
              <a:rPr lang="nl-NL" dirty="0" err="1"/>
              <a:t>Frequenzen</a:t>
            </a:r>
            <a:r>
              <a:rPr lang="nl-NL" dirty="0"/>
              <a:t> </a:t>
            </a:r>
            <a:r>
              <a:rPr lang="nl-NL" dirty="0" err="1"/>
              <a:t>wobei</a:t>
            </a:r>
            <a:r>
              <a:rPr lang="nl-NL" dirty="0"/>
              <a:t> die </a:t>
            </a:r>
            <a:r>
              <a:rPr lang="nl-NL" dirty="0" err="1"/>
              <a:t>Temperatur</a:t>
            </a:r>
            <a:r>
              <a:rPr lang="nl-NL" dirty="0"/>
              <a:t> </a:t>
            </a:r>
            <a:r>
              <a:rPr lang="nl-NL" dirty="0" err="1"/>
              <a:t>Regulation</a:t>
            </a:r>
            <a:r>
              <a:rPr lang="nl-NL" dirty="0"/>
              <a:t> </a:t>
            </a:r>
            <a:r>
              <a:rPr lang="nl-NL" dirty="0" err="1"/>
              <a:t>sich</a:t>
            </a:r>
            <a:r>
              <a:rPr lang="nl-NL" dirty="0"/>
              <a:t> am </a:t>
            </a:r>
            <a:r>
              <a:rPr lang="nl-NL" dirty="0" err="1"/>
              <a:t>stärksten</a:t>
            </a:r>
            <a:r>
              <a:rPr lang="nl-NL" dirty="0"/>
              <a:t> ** </a:t>
            </a:r>
            <a:r>
              <a:rPr lang="nl-NL" dirty="0" err="1"/>
              <a:t>ändert</a:t>
            </a:r>
            <a:r>
              <a:rPr lang="nl-NL" dirty="0"/>
              <a:t> werden therapeutisch </a:t>
            </a:r>
            <a:r>
              <a:rPr lang="nl-NL" dirty="0" err="1"/>
              <a:t>eingesetzt</a:t>
            </a:r>
            <a:r>
              <a:rPr lang="nl-NL" dirty="0"/>
              <a:t>. ( **: </a:t>
            </a:r>
            <a:r>
              <a:rPr lang="nl-NL" dirty="0" err="1"/>
              <a:t>zB</a:t>
            </a:r>
            <a:r>
              <a:rPr lang="nl-NL" dirty="0"/>
              <a:t> </a:t>
            </a:r>
            <a:r>
              <a:rPr lang="nl-NL" dirty="0" err="1"/>
              <a:t>ploetzliche</a:t>
            </a:r>
            <a:r>
              <a:rPr lang="nl-NL" dirty="0"/>
              <a:t> </a:t>
            </a:r>
            <a:r>
              <a:rPr lang="nl-NL" dirty="0" err="1"/>
              <a:t>starke</a:t>
            </a:r>
            <a:r>
              <a:rPr lang="nl-NL" dirty="0"/>
              <a:t> </a:t>
            </a:r>
            <a:r>
              <a:rPr lang="nl-NL" dirty="0" err="1"/>
              <a:t>Anstieg</a:t>
            </a:r>
            <a:r>
              <a:rPr lang="nl-NL" dirty="0"/>
              <a:t>,  </a:t>
            </a:r>
            <a:r>
              <a:rPr lang="nl-NL" dirty="0" err="1"/>
              <a:t>oder</a:t>
            </a:r>
            <a:r>
              <a:rPr lang="nl-NL" dirty="0"/>
              <a:t> von </a:t>
            </a:r>
            <a:r>
              <a:rPr lang="nl-NL" dirty="0" err="1"/>
              <a:t>einer</a:t>
            </a:r>
            <a:r>
              <a:rPr lang="nl-NL" dirty="0"/>
              <a:t> </a:t>
            </a:r>
            <a:r>
              <a:rPr lang="nl-NL" dirty="0" err="1"/>
              <a:t>Gaussche</a:t>
            </a:r>
            <a:r>
              <a:rPr lang="nl-NL" dirty="0"/>
              <a:t> </a:t>
            </a:r>
            <a:r>
              <a:rPr lang="nl-NL" dirty="0" err="1"/>
              <a:t>Verteilung</a:t>
            </a:r>
            <a:r>
              <a:rPr lang="nl-NL" dirty="0"/>
              <a:t> ( Chaos) in </a:t>
            </a:r>
            <a:r>
              <a:rPr lang="nl-NL" dirty="0" err="1"/>
              <a:t>einer</a:t>
            </a:r>
            <a:r>
              <a:rPr lang="nl-NL" dirty="0"/>
              <a:t> </a:t>
            </a:r>
            <a:r>
              <a:rPr lang="nl-NL" dirty="0" err="1"/>
              <a:t>LogNormal</a:t>
            </a:r>
            <a:r>
              <a:rPr lang="nl-NL" dirty="0"/>
              <a:t> </a:t>
            </a:r>
            <a:r>
              <a:rPr lang="nl-NL" dirty="0" err="1"/>
              <a:t>Verteilung</a:t>
            </a:r>
            <a:r>
              <a:rPr lang="nl-NL" dirty="0"/>
              <a:t>  ).</a:t>
            </a:r>
          </a:p>
          <a:p>
            <a:endParaRPr lang="nl-NL" dirty="0"/>
          </a:p>
          <a:p>
            <a:r>
              <a:rPr lang="nl-NL" dirty="0"/>
              <a:t>Am Beispiel ‘</a:t>
            </a:r>
            <a:r>
              <a:rPr lang="nl-NL" dirty="0" err="1"/>
              <a:t>Borrelliose</a:t>
            </a:r>
            <a:r>
              <a:rPr lang="nl-NL" dirty="0"/>
              <a:t>’ </a:t>
            </a:r>
            <a:r>
              <a:rPr lang="nl-NL" dirty="0" err="1"/>
              <a:t>wird</a:t>
            </a:r>
            <a:r>
              <a:rPr lang="nl-NL" dirty="0"/>
              <a:t> die </a:t>
            </a:r>
            <a:r>
              <a:rPr lang="nl-NL" dirty="0" err="1"/>
              <a:t>Wirkung</a:t>
            </a:r>
            <a:r>
              <a:rPr lang="nl-NL" dirty="0"/>
              <a:t> </a:t>
            </a:r>
            <a:r>
              <a:rPr lang="nl-NL" dirty="0" err="1"/>
              <a:t>illustriert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783" y="329469"/>
            <a:ext cx="4118788" cy="285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914398" y="744370"/>
            <a:ext cx="15098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Blau</a:t>
            </a:r>
            <a:r>
              <a:rPr lang="nl-NL" dirty="0"/>
              <a:t>: </a:t>
            </a:r>
            <a:r>
              <a:rPr lang="nl-NL" dirty="0" err="1"/>
              <a:t>vorher</a:t>
            </a:r>
            <a:endParaRPr lang="nl-NL" dirty="0"/>
          </a:p>
          <a:p>
            <a:r>
              <a:rPr lang="nl-NL" dirty="0"/>
              <a:t>Rot: </a:t>
            </a:r>
            <a:r>
              <a:rPr lang="nl-NL" dirty="0" err="1"/>
              <a:t>nachher</a:t>
            </a:r>
            <a:endParaRPr lang="nl-NL" dirty="0"/>
          </a:p>
          <a:p>
            <a:r>
              <a:rPr lang="nl-NL" dirty="0" err="1"/>
              <a:t>Regelkreise</a:t>
            </a:r>
            <a:r>
              <a:rPr lang="nl-NL" dirty="0"/>
              <a:t> </a:t>
            </a:r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geringem</a:t>
            </a:r>
            <a:r>
              <a:rPr lang="nl-NL" dirty="0"/>
              <a:t> E-Flux </a:t>
            </a:r>
            <a:r>
              <a:rPr lang="nl-NL" dirty="0" err="1"/>
              <a:t>sind</a:t>
            </a:r>
            <a:r>
              <a:rPr lang="nl-NL" dirty="0"/>
              <a:t> </a:t>
            </a:r>
            <a:r>
              <a:rPr lang="nl-NL" dirty="0" err="1"/>
              <a:t>normalisiert</a:t>
            </a:r>
            <a:r>
              <a:rPr lang="nl-NL" dirty="0"/>
              <a:t>.</a:t>
            </a:r>
          </a:p>
          <a:p>
            <a:r>
              <a:rPr lang="nl-NL" dirty="0"/>
              <a:t>Das </a:t>
            </a:r>
            <a:r>
              <a:rPr lang="nl-NL" dirty="0" err="1"/>
              <a:t>geht</a:t>
            </a:r>
            <a:r>
              <a:rPr lang="nl-NL" dirty="0"/>
              <a:t> </a:t>
            </a:r>
            <a:r>
              <a:rPr lang="nl-NL" dirty="0" err="1"/>
              <a:t>fasst</a:t>
            </a:r>
            <a:r>
              <a:rPr lang="nl-NL" dirty="0"/>
              <a:t> immer  // </a:t>
            </a:r>
            <a:r>
              <a:rPr lang="nl-NL" dirty="0" err="1"/>
              <a:t>mit</a:t>
            </a:r>
            <a:r>
              <a:rPr lang="nl-NL" dirty="0"/>
              <a:t>  </a:t>
            </a:r>
            <a:r>
              <a:rPr lang="nl-NL" dirty="0" err="1"/>
              <a:t>Heilung</a:t>
            </a:r>
            <a:endParaRPr lang="nl-NL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735" y="3045342"/>
            <a:ext cx="4098297" cy="311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4641177" y="4231758"/>
            <a:ext cx="20839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Blaue</a:t>
            </a:r>
            <a:r>
              <a:rPr lang="nl-NL" dirty="0"/>
              <a:t> Balken: </a:t>
            </a:r>
            <a:r>
              <a:rPr lang="nl-NL" dirty="0" err="1"/>
              <a:t>hohe</a:t>
            </a:r>
            <a:r>
              <a:rPr lang="nl-NL" dirty="0"/>
              <a:t> </a:t>
            </a:r>
            <a:r>
              <a:rPr lang="nl-NL" dirty="0" err="1"/>
              <a:t>Wiederstaende</a:t>
            </a:r>
            <a:r>
              <a:rPr lang="nl-NL" dirty="0"/>
              <a:t>, viel </a:t>
            </a:r>
            <a:r>
              <a:rPr lang="nl-NL" dirty="0" err="1"/>
              <a:t>zu</a:t>
            </a:r>
            <a:r>
              <a:rPr lang="nl-NL" dirty="0"/>
              <a:t> geringer Elektronen-Flux </a:t>
            </a:r>
          </a:p>
          <a:p>
            <a:r>
              <a:rPr lang="nl-NL" dirty="0" err="1"/>
              <a:t>Grün</a:t>
            </a:r>
            <a:r>
              <a:rPr lang="nl-NL" dirty="0"/>
              <a:t>: e-Flux </a:t>
            </a:r>
            <a:r>
              <a:rPr lang="nl-NL" dirty="0" err="1"/>
              <a:t>normalisiert</a:t>
            </a:r>
            <a:r>
              <a:rPr lang="nl-NL" dirty="0"/>
              <a:t> </a:t>
            </a:r>
            <a:r>
              <a:rPr lang="nl-NL" dirty="0" err="1"/>
              <a:t>nach</a:t>
            </a:r>
            <a:r>
              <a:rPr lang="nl-NL" dirty="0"/>
              <a:t> Therapie</a:t>
            </a:r>
          </a:p>
        </p:txBody>
      </p:sp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0"/>
            <a:ext cx="10029825" cy="68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4447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323850"/>
            <a:ext cx="8391525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" y="150045"/>
            <a:ext cx="1914525" cy="514350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www.raymedy.com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6179" cy="6858000"/>
          </a:xfrm>
          <a:prstGeom prst="rect">
            <a:avLst/>
          </a:prstGeom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361950"/>
            <a:ext cx="659130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408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3662</TotalTime>
  <Words>1868</Words>
  <Application>Microsoft Office PowerPoint</Application>
  <PresentationFormat>Breedbeeld</PresentationFormat>
  <Paragraphs>175</Paragraphs>
  <Slides>44</Slides>
  <Notes>37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Kantoorthema</vt:lpstr>
      <vt:lpstr>Frei von Raymedy Copyright Allerdings habe ich Folien benutzt von Prof. K.Meyl ( in mancher Hinsicht umstritten, aber ich schätze seine Anreize die Brücke zwischen Medizin und Physik zu bilden)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 Boer den</dc:creator>
  <cp:lastModifiedBy>Mauk den Boer</cp:lastModifiedBy>
  <cp:revision>266</cp:revision>
  <dcterms:created xsi:type="dcterms:W3CDTF">2015-11-01T15:25:57Z</dcterms:created>
  <dcterms:modified xsi:type="dcterms:W3CDTF">2016-12-22T15:09:50Z</dcterms:modified>
</cp:coreProperties>
</file>