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1" r:id="rId37"/>
    <p:sldId id="293" r:id="rId38"/>
    <p:sldId id="294" r:id="rId39"/>
    <p:sldId id="295" r:id="rId40"/>
    <p:sldId id="297" r:id="rId41"/>
    <p:sldId id="298" r:id="rId42"/>
    <p:sldId id="299" r:id="rId43"/>
    <p:sldId id="296" r:id="rId44"/>
    <p:sldId id="300" r:id="rId45"/>
    <p:sldId id="301" r:id="rId46"/>
    <p:sldId id="302" r:id="rId47"/>
    <p:sldId id="303" r:id="rId48"/>
    <p:sldId id="305" r:id="rId49"/>
    <p:sldId id="304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4" r:id="rId58"/>
    <p:sldId id="313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3" r:id="rId67"/>
    <p:sldId id="324" r:id="rId68"/>
    <p:sldId id="325" r:id="rId69"/>
    <p:sldId id="326" r:id="rId70"/>
    <p:sldId id="327" r:id="rId71"/>
    <p:sldId id="328" r:id="rId72"/>
    <p:sldId id="329" r:id="rId7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77E90-37F5-4496-A648-5B24BC6B7BB3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16211-8BB3-4C17-B25C-F489A94F25C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446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16211-8BB3-4C17-B25C-F489A94F25C6}" type="slidenum">
              <a:rPr lang="de-DE" smtClean="0"/>
              <a:pPr/>
              <a:t>33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16211-8BB3-4C17-B25C-F489A94F25C6}" type="slidenum">
              <a:rPr lang="de-DE" smtClean="0"/>
              <a:pPr/>
              <a:t>34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16211-8BB3-4C17-B25C-F489A94F25C6}" type="slidenum">
              <a:rPr lang="de-DE" smtClean="0"/>
              <a:pPr/>
              <a:t>47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B6B96-2BDD-41E8-AA08-CB096D6145A6}" type="datetimeFigureOut">
              <a:rPr lang="de-DE" smtClean="0"/>
              <a:pPr/>
              <a:t>20.11.2011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694CE-0C55-482A-9130-0AA27B6C86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872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1447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792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5916" y="2384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0023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85982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0023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-214338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14610" y="-285776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-214338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-285776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-214338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-214338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-142900"/>
            <a:ext cx="12192000" cy="733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Bildschirmpräsentation (4:3)</PresentationFormat>
  <Paragraphs>3</Paragraphs>
  <Slides>72</Slides>
  <Notes>3</Notes>
  <HiddenSlides>45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72</vt:i4>
      </vt:variant>
    </vt:vector>
  </HeadingPairs>
  <TitlesOfParts>
    <vt:vector size="73" baseType="lpstr"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Susanne</dc:creator>
  <cp:lastModifiedBy>Itt Susanne</cp:lastModifiedBy>
  <cp:revision>12</cp:revision>
  <dcterms:created xsi:type="dcterms:W3CDTF">2011-10-04T08:23:52Z</dcterms:created>
  <dcterms:modified xsi:type="dcterms:W3CDTF">2011-11-20T19:22:10Z</dcterms:modified>
</cp:coreProperties>
</file>