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handoutMasterIdLst>
    <p:handoutMasterId r:id="rId49"/>
  </p:handoutMasterIdLst>
  <p:sldIdLst>
    <p:sldId id="261" r:id="rId2"/>
    <p:sldId id="271" r:id="rId3"/>
    <p:sldId id="270" r:id="rId4"/>
    <p:sldId id="272" r:id="rId5"/>
    <p:sldId id="273" r:id="rId6"/>
    <p:sldId id="274" r:id="rId7"/>
    <p:sldId id="275" r:id="rId8"/>
    <p:sldId id="276" r:id="rId9"/>
    <p:sldId id="277" r:id="rId10"/>
    <p:sldId id="278" r:id="rId11"/>
    <p:sldId id="279" r:id="rId12"/>
    <p:sldId id="280" r:id="rId13"/>
    <p:sldId id="281" r:id="rId14"/>
    <p:sldId id="282" r:id="rId15"/>
    <p:sldId id="283" r:id="rId16"/>
    <p:sldId id="289" r:id="rId17"/>
    <p:sldId id="284" r:id="rId18"/>
    <p:sldId id="285" r:id="rId19"/>
    <p:sldId id="286" r:id="rId20"/>
    <p:sldId id="287" r:id="rId21"/>
    <p:sldId id="288" r:id="rId22"/>
    <p:sldId id="290" r:id="rId23"/>
    <p:sldId id="291" r:id="rId24"/>
    <p:sldId id="292" r:id="rId25"/>
    <p:sldId id="293" r:id="rId26"/>
    <p:sldId id="294" r:id="rId27"/>
    <p:sldId id="295" r:id="rId28"/>
    <p:sldId id="296" r:id="rId29"/>
    <p:sldId id="297" r:id="rId30"/>
    <p:sldId id="298" r:id="rId31"/>
    <p:sldId id="299" r:id="rId32"/>
    <p:sldId id="300" r:id="rId33"/>
    <p:sldId id="301" r:id="rId34"/>
    <p:sldId id="302" r:id="rId35"/>
    <p:sldId id="303" r:id="rId36"/>
    <p:sldId id="304" r:id="rId37"/>
    <p:sldId id="305" r:id="rId38"/>
    <p:sldId id="306" r:id="rId39"/>
    <p:sldId id="307" r:id="rId40"/>
    <p:sldId id="308" r:id="rId41"/>
    <p:sldId id="309" r:id="rId42"/>
    <p:sldId id="310" r:id="rId43"/>
    <p:sldId id="311" r:id="rId44"/>
    <p:sldId id="312" r:id="rId45"/>
    <p:sldId id="313" r:id="rId46"/>
    <p:sldId id="314" r:id="rId47"/>
  </p:sldIdLst>
  <p:sldSz cx="9144000" cy="6858000" type="screen4x3"/>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notes"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9898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96" autoAdjust="0"/>
    <p:restoredTop sz="74346" autoAdjust="0"/>
  </p:normalViewPr>
  <p:slideViewPr>
    <p:cSldViewPr>
      <p:cViewPr varScale="1">
        <p:scale>
          <a:sx n="97" d="100"/>
          <a:sy n="97" d="100"/>
        </p:scale>
        <p:origin x="1602" y="72"/>
      </p:cViewPr>
      <p:guideLst>
        <p:guide orient="horz" pos="2160"/>
        <p:guide pos="2880"/>
      </p:guideLst>
    </p:cSldViewPr>
  </p:slideViewPr>
  <p:outlineViewPr>
    <p:cViewPr>
      <p:scale>
        <a:sx n="33" d="100"/>
        <a:sy n="33" d="100"/>
      </p:scale>
      <p:origin x="0" y="3528"/>
    </p:cViewPr>
  </p:outlineViewPr>
  <p:notesTextViewPr>
    <p:cViewPr>
      <p:scale>
        <a:sx n="3" d="2"/>
        <a:sy n="3" d="2"/>
      </p:scale>
      <p:origin x="0" y="0"/>
    </p:cViewPr>
  </p:notesTextViewPr>
  <p:sorterViewPr>
    <p:cViewPr>
      <p:scale>
        <a:sx n="65" d="100"/>
        <a:sy n="65"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2AB491E-0BFF-9748-83BC-729AFE9B8433}" type="datetimeFigureOut">
              <a:rPr lang="nl-NL" smtClean="0"/>
              <a:pPr/>
              <a:t>4-6-2020</a:t>
            </a:fld>
            <a:endParaRPr lang="nl-NL"/>
          </a:p>
        </p:txBody>
      </p:sp>
      <p:sp>
        <p:nvSpPr>
          <p:cNvPr id="4" name="Tijdelijke aanduiding voor voettekst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97235F5-BCC5-7B43-BCBB-205C40792208}" type="slidenum">
              <a:rPr lang="nl-NL" smtClean="0"/>
              <a:pPr/>
              <a:t>‹nr.›</a:t>
            </a:fld>
            <a:endParaRPr lang="nl-NL"/>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CB932D-FA55-434B-9AE8-8B006AEA2EAF}" type="datetimeFigureOut">
              <a:rPr lang="nl-NL" smtClean="0"/>
              <a:pPr/>
              <a:t>4-6-2020</a:t>
            </a:fld>
            <a:endParaRPr lang="nl-NL"/>
          </a:p>
        </p:txBody>
      </p:sp>
      <p:sp>
        <p:nvSpPr>
          <p:cNvPr id="4" name="Tijdelijke aanduiding voor dia-afbeelding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5DA81E-C396-4A6D-A70A-39C3788CA7FD}" type="slidenum">
              <a:rPr lang="nl-NL" smtClean="0"/>
              <a:pPr/>
              <a:t>‹nr.›</a:t>
            </a:fld>
            <a:endParaRPr lang="nl-NL"/>
          </a:p>
        </p:txBody>
      </p:sp>
    </p:spTree>
    <p:extLst>
      <p:ext uri="{BB962C8B-B14F-4D97-AF65-F5344CB8AC3E}">
        <p14:creationId xmlns:p14="http://schemas.microsoft.com/office/powerpoint/2010/main" val="26807315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228600" indent="-228600">
              <a:buNone/>
            </a:pPr>
            <a:r>
              <a:rPr lang="nl-NL" dirty="0"/>
              <a:t>Graag wil ik u vertellen welke</a:t>
            </a:r>
            <a:r>
              <a:rPr lang="nl-NL" baseline="0" dirty="0"/>
              <a:t> meerwaarde</a:t>
            </a:r>
            <a:r>
              <a:rPr lang="nl-NL" dirty="0"/>
              <a:t> </a:t>
            </a:r>
            <a:r>
              <a:rPr lang="nl-NL" dirty="0" err="1"/>
              <a:t>Raymedy</a:t>
            </a:r>
            <a:r>
              <a:rPr lang="nl-NL" dirty="0"/>
              <a:t> aan uw leven kan toevoegen. </a:t>
            </a:r>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pPr/>
              <a:t>1</a:t>
            </a:fld>
            <a:endParaRPr lang="nl-NL"/>
          </a:p>
        </p:txBody>
      </p:sp>
    </p:spTree>
    <p:extLst>
      <p:ext uri="{BB962C8B-B14F-4D97-AF65-F5344CB8AC3E}">
        <p14:creationId xmlns:p14="http://schemas.microsoft.com/office/powerpoint/2010/main" val="39404475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pPr/>
              <a:t>2</a:t>
            </a:fld>
            <a:endParaRPr lang="nl-NL"/>
          </a:p>
        </p:txBody>
      </p:sp>
    </p:spTree>
    <p:extLst>
      <p:ext uri="{BB962C8B-B14F-4D97-AF65-F5344CB8AC3E}">
        <p14:creationId xmlns:p14="http://schemas.microsoft.com/office/powerpoint/2010/main" val="26146768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pPr/>
              <a:t>3</a:t>
            </a:fld>
            <a:endParaRPr lang="nl-NL"/>
          </a:p>
        </p:txBody>
      </p:sp>
    </p:spTree>
    <p:extLst>
      <p:ext uri="{BB962C8B-B14F-4D97-AF65-F5344CB8AC3E}">
        <p14:creationId xmlns:p14="http://schemas.microsoft.com/office/powerpoint/2010/main" val="10626576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pPr/>
              <a:t>4</a:t>
            </a:fld>
            <a:endParaRPr lang="nl-NL"/>
          </a:p>
        </p:txBody>
      </p:sp>
    </p:spTree>
    <p:extLst>
      <p:ext uri="{BB962C8B-B14F-4D97-AF65-F5344CB8AC3E}">
        <p14:creationId xmlns:p14="http://schemas.microsoft.com/office/powerpoint/2010/main" val="29069387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pPr/>
              <a:t>5</a:t>
            </a:fld>
            <a:endParaRPr lang="nl-NL"/>
          </a:p>
        </p:txBody>
      </p:sp>
    </p:spTree>
    <p:extLst>
      <p:ext uri="{BB962C8B-B14F-4D97-AF65-F5344CB8AC3E}">
        <p14:creationId xmlns:p14="http://schemas.microsoft.com/office/powerpoint/2010/main" val="9366791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pPr/>
              <a:t>6</a:t>
            </a:fld>
            <a:endParaRPr lang="nl-NL"/>
          </a:p>
        </p:txBody>
      </p:sp>
    </p:spTree>
    <p:extLst>
      <p:ext uri="{BB962C8B-B14F-4D97-AF65-F5344CB8AC3E}">
        <p14:creationId xmlns:p14="http://schemas.microsoft.com/office/powerpoint/2010/main" val="38691254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pPr/>
              <a:t>7</a:t>
            </a:fld>
            <a:endParaRPr lang="nl-NL"/>
          </a:p>
        </p:txBody>
      </p:sp>
    </p:spTree>
    <p:extLst>
      <p:ext uri="{BB962C8B-B14F-4D97-AF65-F5344CB8AC3E}">
        <p14:creationId xmlns:p14="http://schemas.microsoft.com/office/powerpoint/2010/main" val="23263716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pPr/>
              <a:t>8</a:t>
            </a:fld>
            <a:endParaRPr lang="nl-NL"/>
          </a:p>
        </p:txBody>
      </p:sp>
    </p:spTree>
    <p:extLst>
      <p:ext uri="{BB962C8B-B14F-4D97-AF65-F5344CB8AC3E}">
        <p14:creationId xmlns:p14="http://schemas.microsoft.com/office/powerpoint/2010/main" val="40451553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pPr/>
              <a:t>9</a:t>
            </a:fld>
            <a:endParaRPr lang="nl-NL"/>
          </a:p>
        </p:txBody>
      </p:sp>
    </p:spTree>
    <p:extLst>
      <p:ext uri="{BB962C8B-B14F-4D97-AF65-F5344CB8AC3E}">
        <p14:creationId xmlns:p14="http://schemas.microsoft.com/office/powerpoint/2010/main" val="35413627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pPr/>
              <a:t>10</a:t>
            </a:fld>
            <a:endParaRPr lang="nl-NL"/>
          </a:p>
        </p:txBody>
      </p:sp>
    </p:spTree>
    <p:extLst>
      <p:ext uri="{BB962C8B-B14F-4D97-AF65-F5344CB8AC3E}">
        <p14:creationId xmlns:p14="http://schemas.microsoft.com/office/powerpoint/2010/main" val="39652595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pPr/>
              <a:t>11</a:t>
            </a:fld>
            <a:endParaRPr lang="nl-NL"/>
          </a:p>
        </p:txBody>
      </p:sp>
    </p:spTree>
    <p:extLst>
      <p:ext uri="{BB962C8B-B14F-4D97-AF65-F5344CB8AC3E}">
        <p14:creationId xmlns:p14="http://schemas.microsoft.com/office/powerpoint/2010/main" val="9326325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pPr/>
              <a:t>12</a:t>
            </a:fld>
            <a:endParaRPr lang="nl-NL"/>
          </a:p>
        </p:txBody>
      </p:sp>
    </p:spTree>
    <p:extLst>
      <p:ext uri="{BB962C8B-B14F-4D97-AF65-F5344CB8AC3E}">
        <p14:creationId xmlns:p14="http://schemas.microsoft.com/office/powerpoint/2010/main" val="42422640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pPr/>
              <a:t>13</a:t>
            </a:fld>
            <a:endParaRPr lang="nl-NL"/>
          </a:p>
        </p:txBody>
      </p:sp>
    </p:spTree>
    <p:extLst>
      <p:ext uri="{BB962C8B-B14F-4D97-AF65-F5344CB8AC3E}">
        <p14:creationId xmlns:p14="http://schemas.microsoft.com/office/powerpoint/2010/main" val="28174711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pPr/>
              <a:t>14</a:t>
            </a:fld>
            <a:endParaRPr lang="nl-NL"/>
          </a:p>
        </p:txBody>
      </p:sp>
    </p:spTree>
    <p:extLst>
      <p:ext uri="{BB962C8B-B14F-4D97-AF65-F5344CB8AC3E}">
        <p14:creationId xmlns:p14="http://schemas.microsoft.com/office/powerpoint/2010/main" val="42330247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pPr/>
              <a:t>15</a:t>
            </a:fld>
            <a:endParaRPr lang="nl-NL"/>
          </a:p>
        </p:txBody>
      </p:sp>
    </p:spTree>
    <p:extLst>
      <p:ext uri="{BB962C8B-B14F-4D97-AF65-F5344CB8AC3E}">
        <p14:creationId xmlns:p14="http://schemas.microsoft.com/office/powerpoint/2010/main" val="26717148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pPr/>
              <a:t>16</a:t>
            </a:fld>
            <a:endParaRPr lang="nl-NL"/>
          </a:p>
        </p:txBody>
      </p:sp>
    </p:spTree>
    <p:extLst>
      <p:ext uri="{BB962C8B-B14F-4D97-AF65-F5344CB8AC3E}">
        <p14:creationId xmlns:p14="http://schemas.microsoft.com/office/powerpoint/2010/main" val="27049050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pPr/>
              <a:t>17</a:t>
            </a:fld>
            <a:endParaRPr lang="nl-NL"/>
          </a:p>
        </p:txBody>
      </p:sp>
    </p:spTree>
    <p:extLst>
      <p:ext uri="{BB962C8B-B14F-4D97-AF65-F5344CB8AC3E}">
        <p14:creationId xmlns:p14="http://schemas.microsoft.com/office/powerpoint/2010/main" val="20772033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pPr/>
              <a:t>18</a:t>
            </a:fld>
            <a:endParaRPr lang="nl-NL"/>
          </a:p>
        </p:txBody>
      </p:sp>
    </p:spTree>
    <p:extLst>
      <p:ext uri="{BB962C8B-B14F-4D97-AF65-F5344CB8AC3E}">
        <p14:creationId xmlns:p14="http://schemas.microsoft.com/office/powerpoint/2010/main" val="13844466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pPr/>
              <a:t>19</a:t>
            </a:fld>
            <a:endParaRPr lang="nl-NL"/>
          </a:p>
        </p:txBody>
      </p:sp>
    </p:spTree>
    <p:extLst>
      <p:ext uri="{BB962C8B-B14F-4D97-AF65-F5344CB8AC3E}">
        <p14:creationId xmlns:p14="http://schemas.microsoft.com/office/powerpoint/2010/main" val="33198820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pPr/>
              <a:t>20</a:t>
            </a:fld>
            <a:endParaRPr lang="nl-NL"/>
          </a:p>
        </p:txBody>
      </p:sp>
    </p:spTree>
    <p:extLst>
      <p:ext uri="{BB962C8B-B14F-4D97-AF65-F5344CB8AC3E}">
        <p14:creationId xmlns:p14="http://schemas.microsoft.com/office/powerpoint/2010/main" val="1445859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pPr/>
              <a:t>21</a:t>
            </a:fld>
            <a:endParaRPr lang="nl-NL"/>
          </a:p>
        </p:txBody>
      </p:sp>
    </p:spTree>
    <p:extLst>
      <p:ext uri="{BB962C8B-B14F-4D97-AF65-F5344CB8AC3E}">
        <p14:creationId xmlns:p14="http://schemas.microsoft.com/office/powerpoint/2010/main" val="31153175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pPr/>
              <a:t>22</a:t>
            </a:fld>
            <a:endParaRPr lang="nl-NL"/>
          </a:p>
        </p:txBody>
      </p:sp>
    </p:spTree>
    <p:extLst>
      <p:ext uri="{BB962C8B-B14F-4D97-AF65-F5344CB8AC3E}">
        <p14:creationId xmlns:p14="http://schemas.microsoft.com/office/powerpoint/2010/main" val="39143245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pPr/>
              <a:t>23</a:t>
            </a:fld>
            <a:endParaRPr lang="nl-NL"/>
          </a:p>
        </p:txBody>
      </p:sp>
    </p:spTree>
    <p:extLst>
      <p:ext uri="{BB962C8B-B14F-4D97-AF65-F5344CB8AC3E}">
        <p14:creationId xmlns:p14="http://schemas.microsoft.com/office/powerpoint/2010/main" val="33991298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pPr/>
              <a:t>24</a:t>
            </a:fld>
            <a:endParaRPr lang="nl-NL"/>
          </a:p>
        </p:txBody>
      </p:sp>
    </p:spTree>
    <p:extLst>
      <p:ext uri="{BB962C8B-B14F-4D97-AF65-F5344CB8AC3E}">
        <p14:creationId xmlns:p14="http://schemas.microsoft.com/office/powerpoint/2010/main" val="32413260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pPr/>
              <a:t>25</a:t>
            </a:fld>
            <a:endParaRPr lang="nl-NL"/>
          </a:p>
        </p:txBody>
      </p:sp>
    </p:spTree>
    <p:extLst>
      <p:ext uri="{BB962C8B-B14F-4D97-AF65-F5344CB8AC3E}">
        <p14:creationId xmlns:p14="http://schemas.microsoft.com/office/powerpoint/2010/main" val="37609453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pPr/>
              <a:t>26</a:t>
            </a:fld>
            <a:endParaRPr lang="nl-NL"/>
          </a:p>
        </p:txBody>
      </p:sp>
    </p:spTree>
    <p:extLst>
      <p:ext uri="{BB962C8B-B14F-4D97-AF65-F5344CB8AC3E}">
        <p14:creationId xmlns:p14="http://schemas.microsoft.com/office/powerpoint/2010/main" val="21883166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pPr/>
              <a:t>27</a:t>
            </a:fld>
            <a:endParaRPr lang="nl-NL"/>
          </a:p>
        </p:txBody>
      </p:sp>
    </p:spTree>
    <p:extLst>
      <p:ext uri="{BB962C8B-B14F-4D97-AF65-F5344CB8AC3E}">
        <p14:creationId xmlns:p14="http://schemas.microsoft.com/office/powerpoint/2010/main" val="3660290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pPr/>
              <a:t>28</a:t>
            </a:fld>
            <a:endParaRPr lang="nl-NL"/>
          </a:p>
        </p:txBody>
      </p:sp>
    </p:spTree>
    <p:extLst>
      <p:ext uri="{BB962C8B-B14F-4D97-AF65-F5344CB8AC3E}">
        <p14:creationId xmlns:p14="http://schemas.microsoft.com/office/powerpoint/2010/main" val="19273778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pPr/>
              <a:t>29</a:t>
            </a:fld>
            <a:endParaRPr lang="nl-NL"/>
          </a:p>
        </p:txBody>
      </p:sp>
    </p:spTree>
    <p:extLst>
      <p:ext uri="{BB962C8B-B14F-4D97-AF65-F5344CB8AC3E}">
        <p14:creationId xmlns:p14="http://schemas.microsoft.com/office/powerpoint/2010/main" val="41605247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pPr/>
              <a:t>30</a:t>
            </a:fld>
            <a:endParaRPr lang="nl-NL"/>
          </a:p>
        </p:txBody>
      </p:sp>
    </p:spTree>
    <p:extLst>
      <p:ext uri="{BB962C8B-B14F-4D97-AF65-F5344CB8AC3E}">
        <p14:creationId xmlns:p14="http://schemas.microsoft.com/office/powerpoint/2010/main" val="55434186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pPr/>
              <a:t>31</a:t>
            </a:fld>
            <a:endParaRPr lang="nl-NL"/>
          </a:p>
        </p:txBody>
      </p:sp>
    </p:spTree>
    <p:extLst>
      <p:ext uri="{BB962C8B-B14F-4D97-AF65-F5344CB8AC3E}">
        <p14:creationId xmlns:p14="http://schemas.microsoft.com/office/powerpoint/2010/main" val="69522448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pPr/>
              <a:t>32</a:t>
            </a:fld>
            <a:endParaRPr lang="nl-NL"/>
          </a:p>
        </p:txBody>
      </p:sp>
    </p:spTree>
    <p:extLst>
      <p:ext uri="{BB962C8B-B14F-4D97-AF65-F5344CB8AC3E}">
        <p14:creationId xmlns:p14="http://schemas.microsoft.com/office/powerpoint/2010/main" val="279107785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pPr/>
              <a:t>33</a:t>
            </a:fld>
            <a:endParaRPr lang="nl-NL"/>
          </a:p>
        </p:txBody>
      </p:sp>
    </p:spTree>
    <p:extLst>
      <p:ext uri="{BB962C8B-B14F-4D97-AF65-F5344CB8AC3E}">
        <p14:creationId xmlns:p14="http://schemas.microsoft.com/office/powerpoint/2010/main" val="386896277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pPr/>
              <a:t>34</a:t>
            </a:fld>
            <a:endParaRPr lang="nl-NL"/>
          </a:p>
        </p:txBody>
      </p:sp>
    </p:spTree>
    <p:extLst>
      <p:ext uri="{BB962C8B-B14F-4D97-AF65-F5344CB8AC3E}">
        <p14:creationId xmlns:p14="http://schemas.microsoft.com/office/powerpoint/2010/main" val="53194870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pPr/>
              <a:t>35</a:t>
            </a:fld>
            <a:endParaRPr lang="nl-NL"/>
          </a:p>
        </p:txBody>
      </p:sp>
    </p:spTree>
    <p:extLst>
      <p:ext uri="{BB962C8B-B14F-4D97-AF65-F5344CB8AC3E}">
        <p14:creationId xmlns:p14="http://schemas.microsoft.com/office/powerpoint/2010/main" val="269702823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pPr/>
              <a:t>36</a:t>
            </a:fld>
            <a:endParaRPr lang="nl-NL"/>
          </a:p>
        </p:txBody>
      </p:sp>
    </p:spTree>
    <p:extLst>
      <p:ext uri="{BB962C8B-B14F-4D97-AF65-F5344CB8AC3E}">
        <p14:creationId xmlns:p14="http://schemas.microsoft.com/office/powerpoint/2010/main" val="40573671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pPr/>
              <a:t>37</a:t>
            </a:fld>
            <a:endParaRPr lang="nl-NL"/>
          </a:p>
        </p:txBody>
      </p:sp>
    </p:spTree>
    <p:extLst>
      <p:ext uri="{BB962C8B-B14F-4D97-AF65-F5344CB8AC3E}">
        <p14:creationId xmlns:p14="http://schemas.microsoft.com/office/powerpoint/2010/main" val="333181259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pPr/>
              <a:t>38</a:t>
            </a:fld>
            <a:endParaRPr lang="nl-NL"/>
          </a:p>
        </p:txBody>
      </p:sp>
    </p:spTree>
    <p:extLst>
      <p:ext uri="{BB962C8B-B14F-4D97-AF65-F5344CB8AC3E}">
        <p14:creationId xmlns:p14="http://schemas.microsoft.com/office/powerpoint/2010/main" val="13812650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pPr/>
              <a:t>39</a:t>
            </a:fld>
            <a:endParaRPr lang="nl-NL"/>
          </a:p>
        </p:txBody>
      </p:sp>
    </p:spTree>
    <p:extLst>
      <p:ext uri="{BB962C8B-B14F-4D97-AF65-F5344CB8AC3E}">
        <p14:creationId xmlns:p14="http://schemas.microsoft.com/office/powerpoint/2010/main" val="74667800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pPr/>
              <a:t>40</a:t>
            </a:fld>
            <a:endParaRPr lang="nl-NL"/>
          </a:p>
        </p:txBody>
      </p:sp>
    </p:spTree>
    <p:extLst>
      <p:ext uri="{BB962C8B-B14F-4D97-AF65-F5344CB8AC3E}">
        <p14:creationId xmlns:p14="http://schemas.microsoft.com/office/powerpoint/2010/main" val="6729652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pPr/>
              <a:t>41</a:t>
            </a:fld>
            <a:endParaRPr lang="nl-NL"/>
          </a:p>
        </p:txBody>
      </p:sp>
    </p:spTree>
    <p:extLst>
      <p:ext uri="{BB962C8B-B14F-4D97-AF65-F5344CB8AC3E}">
        <p14:creationId xmlns:p14="http://schemas.microsoft.com/office/powerpoint/2010/main" val="223948275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pPr/>
              <a:t>42</a:t>
            </a:fld>
            <a:endParaRPr lang="nl-NL"/>
          </a:p>
        </p:txBody>
      </p:sp>
    </p:spTree>
    <p:extLst>
      <p:ext uri="{BB962C8B-B14F-4D97-AF65-F5344CB8AC3E}">
        <p14:creationId xmlns:p14="http://schemas.microsoft.com/office/powerpoint/2010/main" val="330511931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pPr/>
              <a:t>43</a:t>
            </a:fld>
            <a:endParaRPr lang="nl-NL"/>
          </a:p>
        </p:txBody>
      </p:sp>
    </p:spTree>
    <p:extLst>
      <p:ext uri="{BB962C8B-B14F-4D97-AF65-F5344CB8AC3E}">
        <p14:creationId xmlns:p14="http://schemas.microsoft.com/office/powerpoint/2010/main" val="355156248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pPr/>
              <a:t>44</a:t>
            </a:fld>
            <a:endParaRPr lang="nl-NL"/>
          </a:p>
        </p:txBody>
      </p:sp>
    </p:spTree>
    <p:extLst>
      <p:ext uri="{BB962C8B-B14F-4D97-AF65-F5344CB8AC3E}">
        <p14:creationId xmlns:p14="http://schemas.microsoft.com/office/powerpoint/2010/main" val="263788382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pPr/>
              <a:t>45</a:t>
            </a:fld>
            <a:endParaRPr lang="nl-NL"/>
          </a:p>
        </p:txBody>
      </p:sp>
    </p:spTree>
    <p:extLst>
      <p:ext uri="{BB962C8B-B14F-4D97-AF65-F5344CB8AC3E}">
        <p14:creationId xmlns:p14="http://schemas.microsoft.com/office/powerpoint/2010/main" val="321228413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pPr/>
              <a:t>46</a:t>
            </a:fld>
            <a:endParaRPr lang="nl-NL"/>
          </a:p>
        </p:txBody>
      </p:sp>
    </p:spTree>
    <p:extLst>
      <p:ext uri="{BB962C8B-B14F-4D97-AF65-F5344CB8AC3E}">
        <p14:creationId xmlns:p14="http://schemas.microsoft.com/office/powerpoint/2010/main" val="13739632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nl-NL"/>
              <a:t>Klik om de stijl te bewerken</a:t>
            </a:r>
          </a:p>
        </p:txBody>
      </p:sp>
      <p:sp>
        <p:nvSpPr>
          <p:cNvPr id="3" name="Ond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de ondertitelstijl van het model te bewerken</a:t>
            </a:r>
          </a:p>
        </p:txBody>
      </p:sp>
      <p:sp>
        <p:nvSpPr>
          <p:cNvPr id="4" name="Tijdelijke aanduiding voor datum 3"/>
          <p:cNvSpPr>
            <a:spLocks noGrp="1"/>
          </p:cNvSpPr>
          <p:nvPr>
            <p:ph type="dt" sz="half" idx="10"/>
          </p:nvPr>
        </p:nvSpPr>
        <p:spPr/>
        <p:txBody>
          <a:bodyPr/>
          <a:lstStyle/>
          <a:p>
            <a:fld id="{C3BF629A-75B8-43AB-BFCA-7807AE2839F0}" type="datetimeFigureOut">
              <a:rPr lang="nl-NL" smtClean="0"/>
              <a:pPr/>
              <a:t>4-6-2020</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E5C553EA-539C-4E4C-9C78-F1B51D1BEBF5}" type="slidenum">
              <a:rPr lang="nl-NL" smtClean="0"/>
              <a:pPr/>
              <a:t>‹nr.›</a:t>
            </a:fld>
            <a:endParaRPr lang="nl-NL"/>
          </a:p>
        </p:txBody>
      </p:sp>
    </p:spTree>
    <p:extLst>
      <p:ext uri="{BB962C8B-B14F-4D97-AF65-F5344CB8AC3E}">
        <p14:creationId xmlns:p14="http://schemas.microsoft.com/office/powerpoint/2010/main" val="12562168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C3BF629A-75B8-43AB-BFCA-7807AE2839F0}" type="datetimeFigureOut">
              <a:rPr lang="nl-NL" smtClean="0"/>
              <a:pPr/>
              <a:t>4-6-2020</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E5C553EA-539C-4E4C-9C78-F1B51D1BEBF5}" type="slidenum">
              <a:rPr lang="nl-NL" smtClean="0"/>
              <a:pPr/>
              <a:t>‹nr.›</a:t>
            </a:fld>
            <a:endParaRPr lang="nl-NL"/>
          </a:p>
        </p:txBody>
      </p:sp>
    </p:spTree>
    <p:extLst>
      <p:ext uri="{BB962C8B-B14F-4D97-AF65-F5344CB8AC3E}">
        <p14:creationId xmlns:p14="http://schemas.microsoft.com/office/powerpoint/2010/main" val="40755850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4" name="Tijdelijke aanduiding voor datum 3"/>
          <p:cNvSpPr>
            <a:spLocks noGrp="1"/>
          </p:cNvSpPr>
          <p:nvPr>
            <p:ph type="dt" sz="half" idx="10"/>
          </p:nvPr>
        </p:nvSpPr>
        <p:spPr/>
        <p:txBody>
          <a:bodyPr/>
          <a:lstStyle/>
          <a:p>
            <a:fld id="{C3BF629A-75B8-43AB-BFCA-7807AE2839F0}" type="datetimeFigureOut">
              <a:rPr lang="nl-NL" smtClean="0"/>
              <a:pPr/>
              <a:t>4-6-2020</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E5C553EA-539C-4E4C-9C78-F1B51D1BEBF5}" type="slidenum">
              <a:rPr lang="nl-NL" smtClean="0"/>
              <a:pPr/>
              <a:t>‹nr.›</a:t>
            </a:fld>
            <a:endParaRPr lang="nl-NL"/>
          </a:p>
        </p:txBody>
      </p:sp>
    </p:spTree>
    <p:extLst>
      <p:ext uri="{BB962C8B-B14F-4D97-AF65-F5344CB8AC3E}">
        <p14:creationId xmlns:p14="http://schemas.microsoft.com/office/powerpoint/2010/main" val="20266055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p:cNvSpPr>
            <a:spLocks noGrp="1"/>
          </p:cNvSpPr>
          <p:nvPr>
            <p:ph type="dt" sz="half" idx="10"/>
          </p:nvPr>
        </p:nvSpPr>
        <p:spPr/>
        <p:txBody>
          <a:bodyPr/>
          <a:lstStyle/>
          <a:p>
            <a:fld id="{C3BF629A-75B8-43AB-BFCA-7807AE2839F0}" type="datetimeFigureOut">
              <a:rPr lang="nl-NL" smtClean="0"/>
              <a:pPr/>
              <a:t>4-6-2020</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E5C553EA-539C-4E4C-9C78-F1B51D1BEBF5}" type="slidenum">
              <a:rPr lang="nl-NL" smtClean="0"/>
              <a:pPr/>
              <a:t>‹nr.›</a:t>
            </a:fld>
            <a:endParaRPr lang="nl-NL"/>
          </a:p>
        </p:txBody>
      </p:sp>
    </p:spTree>
    <p:extLst>
      <p:ext uri="{BB962C8B-B14F-4D97-AF65-F5344CB8AC3E}">
        <p14:creationId xmlns:p14="http://schemas.microsoft.com/office/powerpoint/2010/main" val="38949507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p:cNvSpPr>
            <a:spLocks noGrp="1"/>
          </p:cNvSpPr>
          <p:nvPr>
            <p:ph type="dt" sz="half" idx="10"/>
          </p:nvPr>
        </p:nvSpPr>
        <p:spPr/>
        <p:txBody>
          <a:bodyPr/>
          <a:lstStyle/>
          <a:p>
            <a:fld id="{C3BF629A-75B8-43AB-BFCA-7807AE2839F0}" type="datetimeFigureOut">
              <a:rPr lang="nl-NL" smtClean="0"/>
              <a:pPr/>
              <a:t>4-6-2020</a:t>
            </a:fld>
            <a:endParaRPr lang="nl-NL"/>
          </a:p>
        </p:txBody>
      </p:sp>
      <p:sp>
        <p:nvSpPr>
          <p:cNvPr id="8" name="Tijdelijke aanduiding voor voettekst 7"/>
          <p:cNvSpPr>
            <a:spLocks noGrp="1"/>
          </p:cNvSpPr>
          <p:nvPr>
            <p:ph type="ftr" sz="quarter" idx="11"/>
          </p:nvPr>
        </p:nvSpPr>
        <p:spPr/>
        <p:txBody>
          <a:bodyPr/>
          <a:lstStyle/>
          <a:p>
            <a:endParaRPr lang="nl-NL"/>
          </a:p>
        </p:txBody>
      </p:sp>
      <p:sp>
        <p:nvSpPr>
          <p:cNvPr id="9" name="Tijdelijke aanduiding voor dianummer 8"/>
          <p:cNvSpPr>
            <a:spLocks noGrp="1"/>
          </p:cNvSpPr>
          <p:nvPr>
            <p:ph type="sldNum" sz="quarter" idx="12"/>
          </p:nvPr>
        </p:nvSpPr>
        <p:spPr/>
        <p:txBody>
          <a:bodyPr/>
          <a:lstStyle/>
          <a:p>
            <a:fld id="{E5C553EA-539C-4E4C-9C78-F1B51D1BEBF5}" type="slidenum">
              <a:rPr lang="nl-NL" smtClean="0"/>
              <a:pPr/>
              <a:t>‹nr.›</a:t>
            </a:fld>
            <a:endParaRPr lang="nl-NL"/>
          </a:p>
        </p:txBody>
      </p:sp>
    </p:spTree>
    <p:extLst>
      <p:ext uri="{BB962C8B-B14F-4D97-AF65-F5344CB8AC3E}">
        <p14:creationId xmlns:p14="http://schemas.microsoft.com/office/powerpoint/2010/main" val="31473081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datum 2"/>
          <p:cNvSpPr>
            <a:spLocks noGrp="1"/>
          </p:cNvSpPr>
          <p:nvPr>
            <p:ph type="dt" sz="half" idx="10"/>
          </p:nvPr>
        </p:nvSpPr>
        <p:spPr/>
        <p:txBody>
          <a:bodyPr/>
          <a:lstStyle/>
          <a:p>
            <a:fld id="{C3BF629A-75B8-43AB-BFCA-7807AE2839F0}" type="datetimeFigureOut">
              <a:rPr lang="nl-NL" smtClean="0"/>
              <a:pPr/>
              <a:t>4-6-2020</a:t>
            </a:fld>
            <a:endParaRPr lang="nl-NL"/>
          </a:p>
        </p:txBody>
      </p:sp>
      <p:sp>
        <p:nvSpPr>
          <p:cNvPr id="4" name="Tijdelijke aanduiding voor voettekst 3"/>
          <p:cNvSpPr>
            <a:spLocks noGrp="1"/>
          </p:cNvSpPr>
          <p:nvPr>
            <p:ph type="ftr" sz="quarter" idx="11"/>
          </p:nvPr>
        </p:nvSpPr>
        <p:spPr/>
        <p:txBody>
          <a:bodyPr/>
          <a:lstStyle/>
          <a:p>
            <a:endParaRPr lang="nl-NL"/>
          </a:p>
        </p:txBody>
      </p:sp>
      <p:sp>
        <p:nvSpPr>
          <p:cNvPr id="5" name="Tijdelijke aanduiding voor dianummer 4"/>
          <p:cNvSpPr>
            <a:spLocks noGrp="1"/>
          </p:cNvSpPr>
          <p:nvPr>
            <p:ph type="sldNum" sz="quarter" idx="12"/>
          </p:nvPr>
        </p:nvSpPr>
        <p:spPr/>
        <p:txBody>
          <a:bodyPr/>
          <a:lstStyle/>
          <a:p>
            <a:fld id="{E5C553EA-539C-4E4C-9C78-F1B51D1BEBF5}" type="slidenum">
              <a:rPr lang="nl-NL" smtClean="0"/>
              <a:pPr/>
              <a:t>‹nr.›</a:t>
            </a:fld>
            <a:endParaRPr lang="nl-NL"/>
          </a:p>
        </p:txBody>
      </p:sp>
    </p:spTree>
    <p:extLst>
      <p:ext uri="{BB962C8B-B14F-4D97-AF65-F5344CB8AC3E}">
        <p14:creationId xmlns:p14="http://schemas.microsoft.com/office/powerpoint/2010/main" val="1327149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C3BF629A-75B8-43AB-BFCA-7807AE2839F0}" type="datetimeFigureOut">
              <a:rPr lang="nl-NL" smtClean="0"/>
              <a:pPr/>
              <a:t>4-6-2020</a:t>
            </a:fld>
            <a:endParaRPr lang="nl-NL"/>
          </a:p>
        </p:txBody>
      </p:sp>
      <p:sp>
        <p:nvSpPr>
          <p:cNvPr id="3" name="Tijdelijke aanduiding voor voettekst 2"/>
          <p:cNvSpPr>
            <a:spLocks noGrp="1"/>
          </p:cNvSpPr>
          <p:nvPr>
            <p:ph type="ftr" sz="quarter" idx="11"/>
          </p:nvPr>
        </p:nvSpPr>
        <p:spPr/>
        <p:txBody>
          <a:bodyPr/>
          <a:lstStyle/>
          <a:p>
            <a:endParaRPr lang="nl-NL"/>
          </a:p>
        </p:txBody>
      </p:sp>
      <p:sp>
        <p:nvSpPr>
          <p:cNvPr id="4" name="Tijdelijke aanduiding voor dianummer 3"/>
          <p:cNvSpPr>
            <a:spLocks noGrp="1"/>
          </p:cNvSpPr>
          <p:nvPr>
            <p:ph type="sldNum" sz="quarter" idx="12"/>
          </p:nvPr>
        </p:nvSpPr>
        <p:spPr/>
        <p:txBody>
          <a:bodyPr/>
          <a:lstStyle/>
          <a:p>
            <a:fld id="{E5C553EA-539C-4E4C-9C78-F1B51D1BEBF5}" type="slidenum">
              <a:rPr lang="nl-NL" smtClean="0"/>
              <a:pPr/>
              <a:t>‹nr.›</a:t>
            </a:fld>
            <a:endParaRPr lang="nl-NL"/>
          </a:p>
        </p:txBody>
      </p:sp>
    </p:spTree>
    <p:extLst>
      <p:ext uri="{BB962C8B-B14F-4D97-AF65-F5344CB8AC3E}">
        <p14:creationId xmlns:p14="http://schemas.microsoft.com/office/powerpoint/2010/main" val="36014899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C3BF629A-75B8-43AB-BFCA-7807AE2839F0}" type="datetimeFigureOut">
              <a:rPr lang="nl-NL" smtClean="0"/>
              <a:pPr/>
              <a:t>4-6-2020</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E5C553EA-539C-4E4C-9C78-F1B51D1BEBF5}" type="slidenum">
              <a:rPr lang="nl-NL" smtClean="0"/>
              <a:pPr/>
              <a:t>‹nr.›</a:t>
            </a:fld>
            <a:endParaRPr lang="nl-NL"/>
          </a:p>
        </p:txBody>
      </p:sp>
    </p:spTree>
    <p:extLst>
      <p:ext uri="{BB962C8B-B14F-4D97-AF65-F5344CB8AC3E}">
        <p14:creationId xmlns:p14="http://schemas.microsoft.com/office/powerpoint/2010/main" val="5360266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C3BF629A-75B8-43AB-BFCA-7807AE2839F0}" type="datetimeFigureOut">
              <a:rPr lang="nl-NL" smtClean="0"/>
              <a:pPr/>
              <a:t>4-6-2020</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E5C553EA-539C-4E4C-9C78-F1B51D1BEBF5}" type="slidenum">
              <a:rPr lang="nl-NL" smtClean="0"/>
              <a:pPr/>
              <a:t>‹nr.›</a:t>
            </a:fld>
            <a:endParaRPr lang="nl-NL"/>
          </a:p>
        </p:txBody>
      </p:sp>
    </p:spTree>
    <p:extLst>
      <p:ext uri="{BB962C8B-B14F-4D97-AF65-F5344CB8AC3E}">
        <p14:creationId xmlns:p14="http://schemas.microsoft.com/office/powerpoint/2010/main" val="34642078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C3BF629A-75B8-43AB-BFCA-7807AE2839F0}" type="datetimeFigureOut">
              <a:rPr lang="nl-NL" smtClean="0"/>
              <a:pPr/>
              <a:t>4-6-2020</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E5C553EA-539C-4E4C-9C78-F1B51D1BEBF5}" type="slidenum">
              <a:rPr lang="nl-NL" smtClean="0"/>
              <a:pPr/>
              <a:t>‹nr.›</a:t>
            </a:fld>
            <a:endParaRPr lang="nl-NL"/>
          </a:p>
        </p:txBody>
      </p:sp>
    </p:spTree>
    <p:extLst>
      <p:ext uri="{BB962C8B-B14F-4D97-AF65-F5344CB8AC3E}">
        <p14:creationId xmlns:p14="http://schemas.microsoft.com/office/powerpoint/2010/main" val="33283626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274638"/>
            <a:ext cx="2057400" cy="5851525"/>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457200" y="274638"/>
            <a:ext cx="6019800" cy="5851525"/>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C3BF629A-75B8-43AB-BFCA-7807AE2839F0}" type="datetimeFigureOut">
              <a:rPr lang="nl-NL" smtClean="0"/>
              <a:pPr/>
              <a:t>4-6-2020</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E5C553EA-539C-4E4C-9C78-F1B51D1BEBF5}" type="slidenum">
              <a:rPr lang="nl-NL" smtClean="0"/>
              <a:pPr/>
              <a:t>‹nr.›</a:t>
            </a:fld>
            <a:endParaRPr lang="nl-NL"/>
          </a:p>
        </p:txBody>
      </p:sp>
    </p:spTree>
    <p:extLst>
      <p:ext uri="{BB962C8B-B14F-4D97-AF65-F5344CB8AC3E}">
        <p14:creationId xmlns:p14="http://schemas.microsoft.com/office/powerpoint/2010/main" val="35191799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l-NL"/>
              <a:t>Klik om de stijl te bewerken</a:t>
            </a:r>
          </a:p>
        </p:txBody>
      </p:sp>
      <p:sp>
        <p:nvSpPr>
          <p:cNvPr id="3" name="Tijdelijke aanduiding vo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BF629A-75B8-43AB-BFCA-7807AE2839F0}" type="datetimeFigureOut">
              <a:rPr lang="nl-NL" smtClean="0"/>
              <a:pPr/>
              <a:t>4-6-2020</a:t>
            </a:fld>
            <a:endParaRPr lang="nl-NL"/>
          </a:p>
        </p:txBody>
      </p:sp>
      <p:sp>
        <p:nvSpPr>
          <p:cNvPr id="5" name="Tijdelijke aanduiding voor voet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C553EA-539C-4E4C-9C78-F1B51D1BEBF5}" type="slidenum">
              <a:rPr lang="nl-NL" smtClean="0"/>
              <a:pPr/>
              <a:t>‹nr.›</a:t>
            </a:fld>
            <a:endParaRPr lang="nl-NL"/>
          </a:p>
        </p:txBody>
      </p:sp>
    </p:spTree>
    <p:extLst>
      <p:ext uri="{BB962C8B-B14F-4D97-AF65-F5344CB8AC3E}">
        <p14:creationId xmlns:p14="http://schemas.microsoft.com/office/powerpoint/2010/main" val="14298180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20.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hyperlink" Target="https://biologydictionary.net/bacteria/" TargetMode="External"/><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hyperlink" Target="https://biologydictionary.net/lysogenic-cycle/" TargetMode="External"/><Relationship Id="rId5" Type="http://schemas.openxmlformats.org/officeDocument/2006/relationships/image" Target="../media/image21.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22.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23.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24.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25.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26.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27.png"/><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28.pn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29.png"/><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30.png"/><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image" Target="../media/image31.png"/><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1.xml"/><Relationship Id="rId5" Type="http://schemas.openxmlformats.org/officeDocument/2006/relationships/image" Target="../media/image32.png"/><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1.xml"/><Relationship Id="rId5" Type="http://schemas.openxmlformats.org/officeDocument/2006/relationships/image" Target="../media/image33.png"/><Relationship Id="rId4" Type="http://schemas.openxmlformats.org/officeDocument/2006/relationships/image" Target="../media/image2.png"/></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6.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51920" y="140453"/>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Afbeelding 5" descr="Schermafbeelding 2019-01-04 om 14.38.50.png"/>
          <p:cNvPicPr>
            <a:picLocks noChangeAspect="1"/>
          </p:cNvPicPr>
          <p:nvPr/>
        </p:nvPicPr>
        <p:blipFill>
          <a:blip r:embed="rId5"/>
          <a:stretch>
            <a:fillRect/>
          </a:stretch>
        </p:blipFill>
        <p:spPr>
          <a:xfrm>
            <a:off x="0" y="0"/>
            <a:ext cx="9144000" cy="6052332"/>
          </a:xfrm>
          <a:prstGeom prst="rect">
            <a:avLst/>
          </a:prstGeom>
        </p:spPr>
      </p:pic>
      <p:sp>
        <p:nvSpPr>
          <p:cNvPr id="7" name="Titel 6"/>
          <p:cNvSpPr>
            <a:spLocks noGrp="1"/>
          </p:cNvSpPr>
          <p:nvPr>
            <p:ph type="title"/>
          </p:nvPr>
        </p:nvSpPr>
        <p:spPr>
          <a:xfrm>
            <a:off x="0" y="5105400"/>
            <a:ext cx="9144000" cy="1143000"/>
          </a:xfrm>
        </p:spPr>
        <p:txBody>
          <a:bodyPr>
            <a:normAutofit/>
          </a:bodyPr>
          <a:lstStyle/>
          <a:p>
            <a:r>
              <a:rPr lang="nl-NL" sz="3200" dirty="0"/>
              <a:t>The </a:t>
            </a:r>
            <a:r>
              <a:rPr lang="nl-NL" sz="3200" dirty="0" err="1"/>
              <a:t>natural</a:t>
            </a:r>
            <a:r>
              <a:rPr lang="nl-NL" sz="3200" dirty="0"/>
              <a:t> </a:t>
            </a:r>
            <a:r>
              <a:rPr lang="nl-NL" sz="3200" dirty="0" err="1"/>
              <a:t>defenses</a:t>
            </a:r>
            <a:r>
              <a:rPr lang="nl-NL" sz="3200" dirty="0"/>
              <a:t> of </a:t>
            </a:r>
            <a:r>
              <a:rPr lang="nl-NL" sz="3200" dirty="0" err="1"/>
              <a:t>the</a:t>
            </a:r>
            <a:r>
              <a:rPr lang="nl-NL" sz="3200" dirty="0"/>
              <a:t> Immune System</a:t>
            </a:r>
          </a:p>
        </p:txBody>
      </p:sp>
      <p:pic>
        <p:nvPicPr>
          <p:cNvPr id="2" name="Afbeelding 1">
            <a:extLst>
              <a:ext uri="{FF2B5EF4-FFF2-40B4-BE49-F238E27FC236}">
                <a16:creationId xmlns:a16="http://schemas.microsoft.com/office/drawing/2014/main" id="{57F9F46E-EA45-4EF7-A4B1-502BB3CEFB97}"/>
              </a:ext>
            </a:extLst>
          </p:cNvPr>
          <p:cNvPicPr>
            <a:picLocks noChangeAspect="1"/>
          </p:cNvPicPr>
          <p:nvPr/>
        </p:nvPicPr>
        <p:blipFill>
          <a:blip r:embed="rId6"/>
          <a:stretch>
            <a:fillRect/>
          </a:stretch>
        </p:blipFill>
        <p:spPr>
          <a:xfrm>
            <a:off x="3884885" y="2957512"/>
            <a:ext cx="4648200" cy="942975"/>
          </a:xfrm>
          <a:prstGeom prst="rect">
            <a:avLst/>
          </a:prstGeom>
        </p:spPr>
      </p:pic>
    </p:spTree>
    <p:extLst>
      <p:ext uri="{BB962C8B-B14F-4D97-AF65-F5344CB8AC3E}">
        <p14:creationId xmlns:p14="http://schemas.microsoft.com/office/powerpoint/2010/main" val="23460448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51920" y="140453"/>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Afbeelding 3">
            <a:extLst>
              <a:ext uri="{FF2B5EF4-FFF2-40B4-BE49-F238E27FC236}">
                <a16:creationId xmlns:a16="http://schemas.microsoft.com/office/drawing/2014/main" id="{21816C90-9A94-4A17-8AB6-C9D1D85A1245}"/>
              </a:ext>
            </a:extLst>
          </p:cNvPr>
          <p:cNvPicPr>
            <a:picLocks noChangeAspect="1"/>
          </p:cNvPicPr>
          <p:nvPr/>
        </p:nvPicPr>
        <p:blipFill>
          <a:blip r:embed="rId5"/>
          <a:stretch>
            <a:fillRect/>
          </a:stretch>
        </p:blipFill>
        <p:spPr>
          <a:xfrm>
            <a:off x="1647825" y="3048000"/>
            <a:ext cx="5848350" cy="762000"/>
          </a:xfrm>
          <a:prstGeom prst="rect">
            <a:avLst/>
          </a:prstGeom>
        </p:spPr>
      </p:pic>
    </p:spTree>
    <p:extLst>
      <p:ext uri="{BB962C8B-B14F-4D97-AF65-F5344CB8AC3E}">
        <p14:creationId xmlns:p14="http://schemas.microsoft.com/office/powerpoint/2010/main" val="16252382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51920" y="140453"/>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Afbeelding 3">
            <a:extLst>
              <a:ext uri="{FF2B5EF4-FFF2-40B4-BE49-F238E27FC236}">
                <a16:creationId xmlns:a16="http://schemas.microsoft.com/office/drawing/2014/main" id="{0A8F338A-850D-4F88-AAE0-BB6FD320D299}"/>
              </a:ext>
            </a:extLst>
          </p:cNvPr>
          <p:cNvPicPr>
            <a:picLocks noChangeAspect="1"/>
          </p:cNvPicPr>
          <p:nvPr/>
        </p:nvPicPr>
        <p:blipFill>
          <a:blip r:embed="rId5"/>
          <a:stretch>
            <a:fillRect/>
          </a:stretch>
        </p:blipFill>
        <p:spPr>
          <a:xfrm>
            <a:off x="852487" y="752475"/>
            <a:ext cx="7439025" cy="5353050"/>
          </a:xfrm>
          <a:prstGeom prst="rect">
            <a:avLst/>
          </a:prstGeom>
        </p:spPr>
      </p:pic>
    </p:spTree>
    <p:extLst>
      <p:ext uri="{BB962C8B-B14F-4D97-AF65-F5344CB8AC3E}">
        <p14:creationId xmlns:p14="http://schemas.microsoft.com/office/powerpoint/2010/main" val="34272138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51920" y="140453"/>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Afbeelding 1">
            <a:extLst>
              <a:ext uri="{FF2B5EF4-FFF2-40B4-BE49-F238E27FC236}">
                <a16:creationId xmlns:a16="http://schemas.microsoft.com/office/drawing/2014/main" id="{888B4AE3-0E1B-42F9-B53F-3C81B89AAAF7}"/>
              </a:ext>
            </a:extLst>
          </p:cNvPr>
          <p:cNvPicPr>
            <a:picLocks noChangeAspect="1"/>
          </p:cNvPicPr>
          <p:nvPr/>
        </p:nvPicPr>
        <p:blipFill>
          <a:blip r:embed="rId5"/>
          <a:stretch>
            <a:fillRect/>
          </a:stretch>
        </p:blipFill>
        <p:spPr>
          <a:xfrm>
            <a:off x="819150" y="642937"/>
            <a:ext cx="7505700" cy="5572125"/>
          </a:xfrm>
          <a:prstGeom prst="rect">
            <a:avLst/>
          </a:prstGeom>
        </p:spPr>
      </p:pic>
    </p:spTree>
    <p:extLst>
      <p:ext uri="{BB962C8B-B14F-4D97-AF65-F5344CB8AC3E}">
        <p14:creationId xmlns:p14="http://schemas.microsoft.com/office/powerpoint/2010/main" val="2315523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51920" y="140453"/>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Afbeelding 1">
            <a:extLst>
              <a:ext uri="{FF2B5EF4-FFF2-40B4-BE49-F238E27FC236}">
                <a16:creationId xmlns:a16="http://schemas.microsoft.com/office/drawing/2014/main" id="{E655C143-1BFD-4B4F-8836-32F1393FC5E7}"/>
              </a:ext>
            </a:extLst>
          </p:cNvPr>
          <p:cNvPicPr>
            <a:picLocks noChangeAspect="1"/>
          </p:cNvPicPr>
          <p:nvPr/>
        </p:nvPicPr>
        <p:blipFill>
          <a:blip r:embed="rId5"/>
          <a:stretch>
            <a:fillRect/>
          </a:stretch>
        </p:blipFill>
        <p:spPr>
          <a:xfrm>
            <a:off x="781050" y="876300"/>
            <a:ext cx="7581900" cy="5105400"/>
          </a:xfrm>
          <a:prstGeom prst="rect">
            <a:avLst/>
          </a:prstGeom>
        </p:spPr>
      </p:pic>
    </p:spTree>
    <p:extLst>
      <p:ext uri="{BB962C8B-B14F-4D97-AF65-F5344CB8AC3E}">
        <p14:creationId xmlns:p14="http://schemas.microsoft.com/office/powerpoint/2010/main" val="33934637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51920" y="140453"/>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Afbeelding 1">
            <a:extLst>
              <a:ext uri="{FF2B5EF4-FFF2-40B4-BE49-F238E27FC236}">
                <a16:creationId xmlns:a16="http://schemas.microsoft.com/office/drawing/2014/main" id="{85432A56-9949-4B86-B995-E5995C72B2AE}"/>
              </a:ext>
            </a:extLst>
          </p:cNvPr>
          <p:cNvPicPr>
            <a:picLocks noChangeAspect="1"/>
          </p:cNvPicPr>
          <p:nvPr/>
        </p:nvPicPr>
        <p:blipFill>
          <a:blip r:embed="rId5"/>
          <a:stretch>
            <a:fillRect/>
          </a:stretch>
        </p:blipFill>
        <p:spPr>
          <a:xfrm>
            <a:off x="847725" y="704850"/>
            <a:ext cx="7448550" cy="5448300"/>
          </a:xfrm>
          <a:prstGeom prst="rect">
            <a:avLst/>
          </a:prstGeom>
        </p:spPr>
      </p:pic>
    </p:spTree>
    <p:extLst>
      <p:ext uri="{BB962C8B-B14F-4D97-AF65-F5344CB8AC3E}">
        <p14:creationId xmlns:p14="http://schemas.microsoft.com/office/powerpoint/2010/main" val="2045365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51920" y="140453"/>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Afbeelding 1">
            <a:extLst>
              <a:ext uri="{FF2B5EF4-FFF2-40B4-BE49-F238E27FC236}">
                <a16:creationId xmlns:a16="http://schemas.microsoft.com/office/drawing/2014/main" id="{B37A029D-68C9-4824-ABEA-1E959C08A326}"/>
              </a:ext>
            </a:extLst>
          </p:cNvPr>
          <p:cNvPicPr>
            <a:picLocks noChangeAspect="1"/>
          </p:cNvPicPr>
          <p:nvPr/>
        </p:nvPicPr>
        <p:blipFill>
          <a:blip r:embed="rId5"/>
          <a:stretch>
            <a:fillRect/>
          </a:stretch>
        </p:blipFill>
        <p:spPr>
          <a:xfrm>
            <a:off x="714375" y="871537"/>
            <a:ext cx="7715250" cy="5114925"/>
          </a:xfrm>
          <a:prstGeom prst="rect">
            <a:avLst/>
          </a:prstGeom>
        </p:spPr>
      </p:pic>
    </p:spTree>
    <p:extLst>
      <p:ext uri="{BB962C8B-B14F-4D97-AF65-F5344CB8AC3E}">
        <p14:creationId xmlns:p14="http://schemas.microsoft.com/office/powerpoint/2010/main" val="39990880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51920" y="140453"/>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Afbeelding 1">
            <a:extLst>
              <a:ext uri="{FF2B5EF4-FFF2-40B4-BE49-F238E27FC236}">
                <a16:creationId xmlns:a16="http://schemas.microsoft.com/office/drawing/2014/main" id="{E9CD05F3-A77E-47A1-AC17-8FB0DE29BDA2}"/>
              </a:ext>
            </a:extLst>
          </p:cNvPr>
          <p:cNvPicPr>
            <a:picLocks noChangeAspect="1"/>
          </p:cNvPicPr>
          <p:nvPr/>
        </p:nvPicPr>
        <p:blipFill>
          <a:blip r:embed="rId5"/>
          <a:stretch>
            <a:fillRect/>
          </a:stretch>
        </p:blipFill>
        <p:spPr>
          <a:xfrm>
            <a:off x="1243012" y="1876425"/>
            <a:ext cx="6657975" cy="3105150"/>
          </a:xfrm>
          <a:prstGeom prst="rect">
            <a:avLst/>
          </a:prstGeom>
        </p:spPr>
      </p:pic>
      <p:sp>
        <p:nvSpPr>
          <p:cNvPr id="3" name="Tekstvak 2">
            <a:extLst>
              <a:ext uri="{FF2B5EF4-FFF2-40B4-BE49-F238E27FC236}">
                <a16:creationId xmlns:a16="http://schemas.microsoft.com/office/drawing/2014/main" id="{0FE7CB45-9A7D-4C27-8C36-CC235238201F}"/>
              </a:ext>
            </a:extLst>
          </p:cNvPr>
          <p:cNvSpPr txBox="1"/>
          <p:nvPr/>
        </p:nvSpPr>
        <p:spPr>
          <a:xfrm>
            <a:off x="1331640" y="980728"/>
            <a:ext cx="6120680" cy="523220"/>
          </a:xfrm>
          <a:prstGeom prst="rect">
            <a:avLst/>
          </a:prstGeom>
          <a:noFill/>
        </p:spPr>
        <p:txBody>
          <a:bodyPr wrap="square" rtlCol="0">
            <a:spAutoFit/>
          </a:bodyPr>
          <a:lstStyle/>
          <a:p>
            <a:r>
              <a:rPr lang="nl-NL" sz="2800" dirty="0" err="1">
                <a:solidFill>
                  <a:srgbClr val="0070C0"/>
                </a:solidFill>
              </a:rPr>
              <a:t>Biochemical</a:t>
            </a:r>
            <a:r>
              <a:rPr lang="nl-NL" sz="2800" dirty="0">
                <a:solidFill>
                  <a:srgbClr val="0070C0"/>
                </a:solidFill>
              </a:rPr>
              <a:t> </a:t>
            </a:r>
            <a:r>
              <a:rPr lang="nl-NL" sz="2800" dirty="0" err="1">
                <a:solidFill>
                  <a:srgbClr val="0070C0"/>
                </a:solidFill>
              </a:rPr>
              <a:t>barriers</a:t>
            </a:r>
            <a:endParaRPr lang="nl-NL" sz="2800" dirty="0">
              <a:solidFill>
                <a:srgbClr val="0070C0"/>
              </a:solidFill>
            </a:endParaRPr>
          </a:p>
        </p:txBody>
      </p:sp>
    </p:spTree>
    <p:extLst>
      <p:ext uri="{BB962C8B-B14F-4D97-AF65-F5344CB8AC3E}">
        <p14:creationId xmlns:p14="http://schemas.microsoft.com/office/powerpoint/2010/main" val="34837621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51920" y="140453"/>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kstvak 3">
            <a:extLst>
              <a:ext uri="{FF2B5EF4-FFF2-40B4-BE49-F238E27FC236}">
                <a16:creationId xmlns:a16="http://schemas.microsoft.com/office/drawing/2014/main" id="{587286D9-C156-4D99-B0EB-240E8307A9CB}"/>
              </a:ext>
            </a:extLst>
          </p:cNvPr>
          <p:cNvSpPr txBox="1"/>
          <p:nvPr/>
        </p:nvSpPr>
        <p:spPr>
          <a:xfrm>
            <a:off x="971600" y="1340768"/>
            <a:ext cx="6192688" cy="523220"/>
          </a:xfrm>
          <a:prstGeom prst="rect">
            <a:avLst/>
          </a:prstGeom>
          <a:noFill/>
        </p:spPr>
        <p:txBody>
          <a:bodyPr wrap="square" rtlCol="0">
            <a:spAutoFit/>
          </a:bodyPr>
          <a:lstStyle/>
          <a:p>
            <a:r>
              <a:rPr lang="nl-NL" sz="2800" dirty="0" err="1">
                <a:solidFill>
                  <a:srgbClr val="0070C0"/>
                </a:solidFill>
              </a:rPr>
              <a:t>Inflammation</a:t>
            </a:r>
            <a:endParaRPr lang="nl-NL" sz="2800" dirty="0">
              <a:solidFill>
                <a:srgbClr val="0070C0"/>
              </a:solidFill>
            </a:endParaRPr>
          </a:p>
        </p:txBody>
      </p:sp>
      <p:pic>
        <p:nvPicPr>
          <p:cNvPr id="5" name="Afbeelding 4">
            <a:extLst>
              <a:ext uri="{FF2B5EF4-FFF2-40B4-BE49-F238E27FC236}">
                <a16:creationId xmlns:a16="http://schemas.microsoft.com/office/drawing/2014/main" id="{B873A2A0-625F-4C2A-A331-D2FE7EEABC21}"/>
              </a:ext>
            </a:extLst>
          </p:cNvPr>
          <p:cNvPicPr>
            <a:picLocks noChangeAspect="1"/>
          </p:cNvPicPr>
          <p:nvPr/>
        </p:nvPicPr>
        <p:blipFill>
          <a:blip r:embed="rId5"/>
          <a:stretch>
            <a:fillRect/>
          </a:stretch>
        </p:blipFill>
        <p:spPr>
          <a:xfrm>
            <a:off x="1049201" y="1792987"/>
            <a:ext cx="6757565" cy="4617810"/>
          </a:xfrm>
          <a:prstGeom prst="rect">
            <a:avLst/>
          </a:prstGeom>
        </p:spPr>
      </p:pic>
      <p:sp>
        <p:nvSpPr>
          <p:cNvPr id="6" name="Tekstvak 5">
            <a:extLst>
              <a:ext uri="{FF2B5EF4-FFF2-40B4-BE49-F238E27FC236}">
                <a16:creationId xmlns:a16="http://schemas.microsoft.com/office/drawing/2014/main" id="{0695720B-F40A-4762-8B67-5C72F9E04053}"/>
              </a:ext>
            </a:extLst>
          </p:cNvPr>
          <p:cNvSpPr txBox="1"/>
          <p:nvPr/>
        </p:nvSpPr>
        <p:spPr>
          <a:xfrm>
            <a:off x="1475656" y="2924944"/>
            <a:ext cx="5256584" cy="646331"/>
          </a:xfrm>
          <a:prstGeom prst="rect">
            <a:avLst/>
          </a:prstGeom>
          <a:noFill/>
        </p:spPr>
        <p:txBody>
          <a:bodyPr wrap="square" rtlCol="0">
            <a:spAutoFit/>
          </a:bodyPr>
          <a:lstStyle/>
          <a:p>
            <a:r>
              <a:rPr lang="nl-NL" dirty="0" err="1"/>
              <a:t>I</a:t>
            </a:r>
            <a:r>
              <a:rPr lang="nl-NL" dirty="0" err="1">
                <a:solidFill>
                  <a:srgbClr val="FFC000"/>
                </a:solidFill>
              </a:rPr>
              <a:t>inflammation</a:t>
            </a:r>
            <a:r>
              <a:rPr lang="nl-NL" dirty="0">
                <a:solidFill>
                  <a:srgbClr val="FFC000"/>
                </a:solidFill>
              </a:rPr>
              <a:t> is </a:t>
            </a:r>
            <a:r>
              <a:rPr lang="nl-NL" dirty="0" err="1">
                <a:solidFill>
                  <a:srgbClr val="FFC000"/>
                </a:solidFill>
              </a:rPr>
              <a:t>the</a:t>
            </a:r>
            <a:r>
              <a:rPr lang="nl-NL" dirty="0">
                <a:solidFill>
                  <a:srgbClr val="FFC000"/>
                </a:solidFill>
              </a:rPr>
              <a:t> first response of </a:t>
            </a:r>
            <a:r>
              <a:rPr lang="nl-NL" dirty="0" err="1">
                <a:solidFill>
                  <a:srgbClr val="FFC000"/>
                </a:solidFill>
              </a:rPr>
              <a:t>the</a:t>
            </a:r>
            <a:r>
              <a:rPr lang="nl-NL" dirty="0">
                <a:solidFill>
                  <a:srgbClr val="FFC000"/>
                </a:solidFill>
              </a:rPr>
              <a:t> immune </a:t>
            </a:r>
            <a:r>
              <a:rPr lang="nl-NL" dirty="0" err="1">
                <a:solidFill>
                  <a:srgbClr val="FFC000"/>
                </a:solidFill>
              </a:rPr>
              <a:t>sytem</a:t>
            </a:r>
            <a:r>
              <a:rPr lang="nl-NL" dirty="0">
                <a:solidFill>
                  <a:srgbClr val="FFC000"/>
                </a:solidFill>
              </a:rPr>
              <a:t> </a:t>
            </a:r>
            <a:r>
              <a:rPr lang="nl-NL" dirty="0" err="1">
                <a:solidFill>
                  <a:srgbClr val="FFC000"/>
                </a:solidFill>
              </a:rPr>
              <a:t>to</a:t>
            </a:r>
            <a:r>
              <a:rPr lang="nl-NL" dirty="0">
                <a:solidFill>
                  <a:srgbClr val="FFC000"/>
                </a:solidFill>
              </a:rPr>
              <a:t> </a:t>
            </a:r>
            <a:r>
              <a:rPr lang="nl-NL" dirty="0" err="1">
                <a:solidFill>
                  <a:srgbClr val="FFC000"/>
                </a:solidFill>
              </a:rPr>
              <a:t>infection</a:t>
            </a:r>
            <a:r>
              <a:rPr lang="nl-NL" dirty="0">
                <a:solidFill>
                  <a:srgbClr val="FFC000"/>
                </a:solidFill>
              </a:rPr>
              <a:t> or </a:t>
            </a:r>
            <a:r>
              <a:rPr lang="nl-NL" dirty="0" err="1">
                <a:solidFill>
                  <a:srgbClr val="FFC000"/>
                </a:solidFill>
              </a:rPr>
              <a:t>irritation</a:t>
            </a:r>
            <a:endParaRPr lang="nl-NL" dirty="0"/>
          </a:p>
        </p:txBody>
      </p:sp>
    </p:spTree>
    <p:extLst>
      <p:ext uri="{BB962C8B-B14F-4D97-AF65-F5344CB8AC3E}">
        <p14:creationId xmlns:p14="http://schemas.microsoft.com/office/powerpoint/2010/main" val="3953435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51920" y="140453"/>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kstvak 1">
            <a:extLst>
              <a:ext uri="{FF2B5EF4-FFF2-40B4-BE49-F238E27FC236}">
                <a16:creationId xmlns:a16="http://schemas.microsoft.com/office/drawing/2014/main" id="{1DA28448-306D-42D6-A27F-C6C368EE4250}"/>
              </a:ext>
            </a:extLst>
          </p:cNvPr>
          <p:cNvSpPr txBox="1"/>
          <p:nvPr/>
        </p:nvSpPr>
        <p:spPr>
          <a:xfrm>
            <a:off x="1043608" y="836712"/>
            <a:ext cx="6408712" cy="523220"/>
          </a:xfrm>
          <a:prstGeom prst="rect">
            <a:avLst/>
          </a:prstGeom>
          <a:noFill/>
        </p:spPr>
        <p:txBody>
          <a:bodyPr wrap="square" rtlCol="0">
            <a:spAutoFit/>
          </a:bodyPr>
          <a:lstStyle/>
          <a:p>
            <a:r>
              <a:rPr lang="nl-NL" sz="2800" dirty="0" err="1">
                <a:solidFill>
                  <a:srgbClr val="0070C0"/>
                </a:solidFill>
              </a:rPr>
              <a:t>Microbial</a:t>
            </a:r>
            <a:r>
              <a:rPr lang="nl-NL" sz="2800" dirty="0">
                <a:solidFill>
                  <a:srgbClr val="0070C0"/>
                </a:solidFill>
              </a:rPr>
              <a:t> </a:t>
            </a:r>
            <a:r>
              <a:rPr lang="nl-NL" sz="2800" dirty="0" err="1">
                <a:solidFill>
                  <a:srgbClr val="0070C0"/>
                </a:solidFill>
              </a:rPr>
              <a:t>infections</a:t>
            </a:r>
            <a:r>
              <a:rPr lang="nl-NL" sz="2800" dirty="0">
                <a:solidFill>
                  <a:srgbClr val="0070C0"/>
                </a:solidFill>
              </a:rPr>
              <a:t> </a:t>
            </a:r>
            <a:r>
              <a:rPr lang="nl-NL" sz="2800" dirty="0" err="1">
                <a:solidFill>
                  <a:srgbClr val="0070C0"/>
                </a:solidFill>
              </a:rPr>
              <a:t>initiate</a:t>
            </a:r>
            <a:r>
              <a:rPr lang="nl-NL" sz="2800" dirty="0">
                <a:solidFill>
                  <a:srgbClr val="0070C0"/>
                </a:solidFill>
              </a:rPr>
              <a:t> </a:t>
            </a:r>
            <a:r>
              <a:rPr lang="nl-NL" sz="2800" dirty="0" err="1">
                <a:solidFill>
                  <a:srgbClr val="0070C0"/>
                </a:solidFill>
              </a:rPr>
              <a:t>inflammation</a:t>
            </a:r>
            <a:endParaRPr lang="nl-NL" sz="2800" dirty="0">
              <a:solidFill>
                <a:srgbClr val="0070C0"/>
              </a:solidFill>
            </a:endParaRPr>
          </a:p>
        </p:txBody>
      </p:sp>
      <p:pic>
        <p:nvPicPr>
          <p:cNvPr id="3" name="Afbeelding 2">
            <a:extLst>
              <a:ext uri="{FF2B5EF4-FFF2-40B4-BE49-F238E27FC236}">
                <a16:creationId xmlns:a16="http://schemas.microsoft.com/office/drawing/2014/main" id="{145C0A70-ECFD-4F9F-A80B-2E744FCFCADC}"/>
              </a:ext>
            </a:extLst>
          </p:cNvPr>
          <p:cNvPicPr>
            <a:picLocks noChangeAspect="1"/>
          </p:cNvPicPr>
          <p:nvPr/>
        </p:nvPicPr>
        <p:blipFill>
          <a:blip r:embed="rId5"/>
          <a:stretch>
            <a:fillRect/>
          </a:stretch>
        </p:blipFill>
        <p:spPr>
          <a:xfrm>
            <a:off x="990600" y="2424112"/>
            <a:ext cx="7162800" cy="2009775"/>
          </a:xfrm>
          <a:prstGeom prst="rect">
            <a:avLst/>
          </a:prstGeom>
        </p:spPr>
      </p:pic>
    </p:spTree>
    <p:extLst>
      <p:ext uri="{BB962C8B-B14F-4D97-AF65-F5344CB8AC3E}">
        <p14:creationId xmlns:p14="http://schemas.microsoft.com/office/powerpoint/2010/main" val="27243534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51920" y="140453"/>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Afbeelding 1">
            <a:extLst>
              <a:ext uri="{FF2B5EF4-FFF2-40B4-BE49-F238E27FC236}">
                <a16:creationId xmlns:a16="http://schemas.microsoft.com/office/drawing/2014/main" id="{16E1E59A-00C0-432B-A397-CE5DBF6DE8C9}"/>
              </a:ext>
            </a:extLst>
          </p:cNvPr>
          <p:cNvPicPr>
            <a:picLocks noChangeAspect="1"/>
          </p:cNvPicPr>
          <p:nvPr/>
        </p:nvPicPr>
        <p:blipFill>
          <a:blip r:embed="rId5"/>
          <a:stretch>
            <a:fillRect/>
          </a:stretch>
        </p:blipFill>
        <p:spPr>
          <a:xfrm>
            <a:off x="1304925" y="1552575"/>
            <a:ext cx="6534150" cy="3752850"/>
          </a:xfrm>
          <a:prstGeom prst="rect">
            <a:avLst/>
          </a:prstGeom>
        </p:spPr>
      </p:pic>
      <p:sp>
        <p:nvSpPr>
          <p:cNvPr id="3" name="Tekstvak 2">
            <a:extLst>
              <a:ext uri="{FF2B5EF4-FFF2-40B4-BE49-F238E27FC236}">
                <a16:creationId xmlns:a16="http://schemas.microsoft.com/office/drawing/2014/main" id="{566A84F1-A04A-4269-B152-A56D204CC57C}"/>
              </a:ext>
            </a:extLst>
          </p:cNvPr>
          <p:cNvSpPr txBox="1"/>
          <p:nvPr/>
        </p:nvSpPr>
        <p:spPr>
          <a:xfrm>
            <a:off x="1187624" y="836712"/>
            <a:ext cx="6408712" cy="523220"/>
          </a:xfrm>
          <a:prstGeom prst="rect">
            <a:avLst/>
          </a:prstGeom>
          <a:noFill/>
        </p:spPr>
        <p:txBody>
          <a:bodyPr wrap="square" rtlCol="0">
            <a:spAutoFit/>
          </a:bodyPr>
          <a:lstStyle/>
          <a:p>
            <a:r>
              <a:rPr lang="nl-NL" sz="2800" dirty="0" err="1">
                <a:solidFill>
                  <a:srgbClr val="0070C0"/>
                </a:solidFill>
              </a:rPr>
              <a:t>Inflammation</a:t>
            </a:r>
            <a:endParaRPr lang="nl-NL" sz="2800" dirty="0">
              <a:solidFill>
                <a:srgbClr val="0070C0"/>
              </a:solidFill>
            </a:endParaRPr>
          </a:p>
        </p:txBody>
      </p:sp>
    </p:spTree>
    <p:extLst>
      <p:ext uri="{BB962C8B-B14F-4D97-AF65-F5344CB8AC3E}">
        <p14:creationId xmlns:p14="http://schemas.microsoft.com/office/powerpoint/2010/main" val="29690397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51920" y="140453"/>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kstvak 1">
            <a:extLst>
              <a:ext uri="{FF2B5EF4-FFF2-40B4-BE49-F238E27FC236}">
                <a16:creationId xmlns:a16="http://schemas.microsoft.com/office/drawing/2014/main" id="{40D085BF-117C-416D-B6AF-78F05E880C25}"/>
              </a:ext>
            </a:extLst>
          </p:cNvPr>
          <p:cNvSpPr txBox="1"/>
          <p:nvPr/>
        </p:nvSpPr>
        <p:spPr>
          <a:xfrm>
            <a:off x="1187624" y="980728"/>
            <a:ext cx="6768752" cy="523220"/>
          </a:xfrm>
          <a:prstGeom prst="rect">
            <a:avLst/>
          </a:prstGeom>
          <a:noFill/>
        </p:spPr>
        <p:txBody>
          <a:bodyPr wrap="square" rtlCol="0">
            <a:spAutoFit/>
          </a:bodyPr>
          <a:lstStyle/>
          <a:p>
            <a:r>
              <a:rPr lang="nl-NL" sz="2800" dirty="0">
                <a:solidFill>
                  <a:srgbClr val="0070C0"/>
                </a:solidFill>
              </a:rPr>
              <a:t>The Complement System</a:t>
            </a:r>
          </a:p>
        </p:txBody>
      </p:sp>
      <p:pic>
        <p:nvPicPr>
          <p:cNvPr id="3" name="Afbeelding 2">
            <a:extLst>
              <a:ext uri="{FF2B5EF4-FFF2-40B4-BE49-F238E27FC236}">
                <a16:creationId xmlns:a16="http://schemas.microsoft.com/office/drawing/2014/main" id="{1AFF8CEC-0D5C-43FB-95DF-BE25B1694BEA}"/>
              </a:ext>
            </a:extLst>
          </p:cNvPr>
          <p:cNvPicPr>
            <a:picLocks noChangeAspect="1"/>
          </p:cNvPicPr>
          <p:nvPr/>
        </p:nvPicPr>
        <p:blipFill>
          <a:blip r:embed="rId5"/>
          <a:stretch>
            <a:fillRect/>
          </a:stretch>
        </p:blipFill>
        <p:spPr>
          <a:xfrm>
            <a:off x="1357312" y="1943100"/>
            <a:ext cx="6429375" cy="2971800"/>
          </a:xfrm>
          <a:prstGeom prst="rect">
            <a:avLst/>
          </a:prstGeom>
        </p:spPr>
      </p:pic>
    </p:spTree>
    <p:extLst>
      <p:ext uri="{BB962C8B-B14F-4D97-AF65-F5344CB8AC3E}">
        <p14:creationId xmlns:p14="http://schemas.microsoft.com/office/powerpoint/2010/main" val="36033874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51920" y="140453"/>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hthoek 1">
            <a:extLst>
              <a:ext uri="{FF2B5EF4-FFF2-40B4-BE49-F238E27FC236}">
                <a16:creationId xmlns:a16="http://schemas.microsoft.com/office/drawing/2014/main" id="{6EFB9140-65EC-4FBF-AF50-1FE755A4A48A}"/>
              </a:ext>
            </a:extLst>
          </p:cNvPr>
          <p:cNvSpPr/>
          <p:nvPr/>
        </p:nvSpPr>
        <p:spPr>
          <a:xfrm>
            <a:off x="1475656" y="908720"/>
            <a:ext cx="3814186" cy="523220"/>
          </a:xfrm>
          <a:prstGeom prst="rect">
            <a:avLst/>
          </a:prstGeom>
        </p:spPr>
        <p:txBody>
          <a:bodyPr wrap="none">
            <a:spAutoFit/>
          </a:bodyPr>
          <a:lstStyle/>
          <a:p>
            <a:r>
              <a:rPr lang="nl-NL" sz="2800" dirty="0">
                <a:solidFill>
                  <a:srgbClr val="0070C0"/>
                </a:solidFill>
              </a:rPr>
              <a:t>The Complement System</a:t>
            </a:r>
          </a:p>
        </p:txBody>
      </p:sp>
      <p:sp>
        <p:nvSpPr>
          <p:cNvPr id="4" name="Tekstvak 3">
            <a:extLst>
              <a:ext uri="{FF2B5EF4-FFF2-40B4-BE49-F238E27FC236}">
                <a16:creationId xmlns:a16="http://schemas.microsoft.com/office/drawing/2014/main" id="{E5932517-DC8A-4A25-975C-F9CD53D36EBE}"/>
              </a:ext>
            </a:extLst>
          </p:cNvPr>
          <p:cNvSpPr txBox="1"/>
          <p:nvPr/>
        </p:nvSpPr>
        <p:spPr>
          <a:xfrm>
            <a:off x="5004048" y="1431940"/>
            <a:ext cx="3814186" cy="2031325"/>
          </a:xfrm>
          <a:prstGeom prst="rect">
            <a:avLst/>
          </a:prstGeom>
          <a:noFill/>
        </p:spPr>
        <p:txBody>
          <a:bodyPr wrap="square" rtlCol="0">
            <a:spAutoFit/>
          </a:bodyPr>
          <a:lstStyle/>
          <a:p>
            <a:r>
              <a:rPr lang="nl-NL" sz="1400" dirty="0">
                <a:solidFill>
                  <a:srgbClr val="0070C0"/>
                </a:solidFill>
              </a:rPr>
              <a:t>3 </a:t>
            </a:r>
            <a:r>
              <a:rPr lang="nl-NL" sz="1400" dirty="0" err="1">
                <a:solidFill>
                  <a:srgbClr val="0070C0"/>
                </a:solidFill>
              </a:rPr>
              <a:t>pathways</a:t>
            </a:r>
            <a:r>
              <a:rPr lang="nl-NL" sz="1400" dirty="0">
                <a:solidFill>
                  <a:srgbClr val="0070C0"/>
                </a:solidFill>
              </a:rPr>
              <a:t> of </a:t>
            </a:r>
            <a:r>
              <a:rPr lang="nl-NL" sz="1400" dirty="0" err="1">
                <a:solidFill>
                  <a:srgbClr val="0070C0"/>
                </a:solidFill>
              </a:rPr>
              <a:t>activation</a:t>
            </a:r>
            <a:r>
              <a:rPr lang="nl-NL" sz="1400" dirty="0">
                <a:solidFill>
                  <a:srgbClr val="0070C0"/>
                </a:solidFill>
              </a:rPr>
              <a:t>:</a:t>
            </a:r>
          </a:p>
          <a:p>
            <a:pPr marL="285750" indent="-285750">
              <a:buFontTx/>
              <a:buChar char="-"/>
            </a:pPr>
            <a:r>
              <a:rPr lang="nl-NL" sz="1400" dirty="0" err="1">
                <a:solidFill>
                  <a:srgbClr val="0070C0"/>
                </a:solidFill>
              </a:rPr>
              <a:t>Classical</a:t>
            </a:r>
            <a:r>
              <a:rPr lang="nl-NL" sz="1400" dirty="0">
                <a:solidFill>
                  <a:srgbClr val="0070C0"/>
                </a:solidFill>
              </a:rPr>
              <a:t>: </a:t>
            </a:r>
            <a:r>
              <a:rPr lang="nl-NL" sz="1400" dirty="0" err="1">
                <a:solidFill>
                  <a:srgbClr val="0070C0"/>
                </a:solidFill>
              </a:rPr>
              <a:t>requires</a:t>
            </a:r>
            <a:r>
              <a:rPr lang="nl-NL" sz="1400" dirty="0">
                <a:solidFill>
                  <a:srgbClr val="0070C0"/>
                </a:solidFill>
              </a:rPr>
              <a:t> antigen-antibody binding</a:t>
            </a:r>
          </a:p>
          <a:p>
            <a:r>
              <a:rPr lang="nl-NL" sz="1400" dirty="0">
                <a:solidFill>
                  <a:srgbClr val="0070C0"/>
                </a:solidFill>
              </a:rPr>
              <a:t>        C1,C$, C2, C3, C5, C6, C7, C8, C9</a:t>
            </a:r>
          </a:p>
          <a:p>
            <a:pPr marL="285750" indent="-285750">
              <a:buFontTx/>
              <a:buChar char="-"/>
            </a:pPr>
            <a:r>
              <a:rPr lang="nl-NL" sz="1400" dirty="0" err="1">
                <a:solidFill>
                  <a:srgbClr val="0070C0"/>
                </a:solidFill>
              </a:rPr>
              <a:t>Lectin</a:t>
            </a:r>
            <a:r>
              <a:rPr lang="nl-NL" sz="1400" dirty="0">
                <a:solidFill>
                  <a:srgbClr val="0070C0"/>
                </a:solidFill>
              </a:rPr>
              <a:t>: </a:t>
            </a:r>
            <a:r>
              <a:rPr lang="nl-NL" sz="1400" dirty="0" err="1">
                <a:solidFill>
                  <a:srgbClr val="0070C0"/>
                </a:solidFill>
              </a:rPr>
              <a:t>activated</a:t>
            </a:r>
            <a:r>
              <a:rPr lang="nl-NL" sz="1400" dirty="0">
                <a:solidFill>
                  <a:srgbClr val="0070C0"/>
                </a:solidFill>
              </a:rPr>
              <a:t> </a:t>
            </a:r>
            <a:r>
              <a:rPr lang="nl-NL" sz="1400" dirty="0" err="1">
                <a:solidFill>
                  <a:srgbClr val="0070C0"/>
                </a:solidFill>
              </a:rPr>
              <a:t>by</a:t>
            </a:r>
            <a:r>
              <a:rPr lang="nl-NL" sz="1400" dirty="0">
                <a:solidFill>
                  <a:srgbClr val="0070C0"/>
                </a:solidFill>
              </a:rPr>
              <a:t> </a:t>
            </a:r>
            <a:r>
              <a:rPr lang="nl-NL" sz="1400" dirty="0" err="1">
                <a:solidFill>
                  <a:srgbClr val="0070C0"/>
                </a:solidFill>
              </a:rPr>
              <a:t>protein</a:t>
            </a:r>
            <a:r>
              <a:rPr lang="nl-NL" sz="1400" dirty="0">
                <a:solidFill>
                  <a:srgbClr val="0070C0"/>
                </a:solidFill>
              </a:rPr>
              <a:t> binding mannose </a:t>
            </a:r>
            <a:r>
              <a:rPr lang="nl-NL" sz="1400" dirty="0" err="1">
                <a:solidFill>
                  <a:srgbClr val="0070C0"/>
                </a:solidFill>
              </a:rPr>
              <a:t>groups</a:t>
            </a:r>
            <a:r>
              <a:rPr lang="nl-NL" sz="1400" dirty="0">
                <a:solidFill>
                  <a:srgbClr val="0070C0"/>
                </a:solidFill>
              </a:rPr>
              <a:t> of </a:t>
            </a:r>
            <a:r>
              <a:rPr lang="nl-NL" sz="1400" dirty="0" err="1">
                <a:solidFill>
                  <a:srgbClr val="0070C0"/>
                </a:solidFill>
              </a:rPr>
              <a:t>bacterial</a:t>
            </a:r>
            <a:r>
              <a:rPr lang="nl-NL" sz="1400" dirty="0">
                <a:solidFill>
                  <a:srgbClr val="0070C0"/>
                </a:solidFill>
              </a:rPr>
              <a:t> </a:t>
            </a:r>
            <a:r>
              <a:rPr lang="nl-NL" sz="1400" dirty="0" err="1">
                <a:solidFill>
                  <a:srgbClr val="0070C0"/>
                </a:solidFill>
              </a:rPr>
              <a:t>carbohydrates</a:t>
            </a:r>
            <a:r>
              <a:rPr lang="nl-NL" sz="1400" dirty="0">
                <a:solidFill>
                  <a:srgbClr val="0070C0"/>
                </a:solidFill>
              </a:rPr>
              <a:t> ( C4, C2, C3, C5, C6, C7, C8, C9)</a:t>
            </a:r>
          </a:p>
          <a:p>
            <a:pPr marL="285750" indent="-285750">
              <a:buFontTx/>
              <a:buChar char="-"/>
            </a:pPr>
            <a:endParaRPr lang="nl-NL" sz="1400" dirty="0">
              <a:solidFill>
                <a:srgbClr val="0070C0"/>
              </a:solidFill>
            </a:endParaRPr>
          </a:p>
          <a:p>
            <a:pPr marL="285750" indent="-285750">
              <a:buFontTx/>
              <a:buChar char="-"/>
            </a:pPr>
            <a:r>
              <a:rPr lang="nl-NL" sz="1400" dirty="0" err="1">
                <a:solidFill>
                  <a:srgbClr val="0070C0"/>
                </a:solidFill>
              </a:rPr>
              <a:t>Alternative</a:t>
            </a:r>
            <a:r>
              <a:rPr lang="nl-NL" sz="1400" dirty="0">
                <a:solidFill>
                  <a:srgbClr val="0070C0"/>
                </a:solidFill>
              </a:rPr>
              <a:t>: </a:t>
            </a:r>
            <a:r>
              <a:rPr lang="nl-NL" sz="1400" dirty="0" err="1">
                <a:solidFill>
                  <a:srgbClr val="0070C0"/>
                </a:solidFill>
              </a:rPr>
              <a:t>activated</a:t>
            </a:r>
            <a:r>
              <a:rPr lang="nl-NL" sz="1400" dirty="0">
                <a:solidFill>
                  <a:srgbClr val="0070C0"/>
                </a:solidFill>
              </a:rPr>
              <a:t> </a:t>
            </a:r>
            <a:r>
              <a:rPr lang="nl-NL" sz="1400" dirty="0" err="1">
                <a:solidFill>
                  <a:srgbClr val="0070C0"/>
                </a:solidFill>
              </a:rPr>
              <a:t>by</a:t>
            </a:r>
            <a:r>
              <a:rPr lang="nl-NL" sz="1400" dirty="0">
                <a:solidFill>
                  <a:srgbClr val="0070C0"/>
                </a:solidFill>
              </a:rPr>
              <a:t> </a:t>
            </a:r>
            <a:r>
              <a:rPr lang="nl-NL" sz="1400" dirty="0" err="1">
                <a:solidFill>
                  <a:srgbClr val="0070C0"/>
                </a:solidFill>
              </a:rPr>
              <a:t>bacterial</a:t>
            </a:r>
            <a:r>
              <a:rPr lang="nl-NL" sz="1400" dirty="0">
                <a:solidFill>
                  <a:srgbClr val="0070C0"/>
                </a:solidFill>
              </a:rPr>
              <a:t> </a:t>
            </a:r>
            <a:r>
              <a:rPr lang="nl-NL" sz="1400" dirty="0" err="1">
                <a:solidFill>
                  <a:srgbClr val="0070C0"/>
                </a:solidFill>
              </a:rPr>
              <a:t>products</a:t>
            </a:r>
            <a:endParaRPr lang="nl-NL" sz="1400" dirty="0">
              <a:solidFill>
                <a:srgbClr val="0070C0"/>
              </a:solidFill>
            </a:endParaRPr>
          </a:p>
          <a:p>
            <a:r>
              <a:rPr lang="nl-NL" sz="1400" dirty="0">
                <a:solidFill>
                  <a:srgbClr val="0070C0"/>
                </a:solidFill>
              </a:rPr>
              <a:t>        ( C3, C5, C6, C7, C8, C9)</a:t>
            </a:r>
          </a:p>
        </p:txBody>
      </p:sp>
      <p:pic>
        <p:nvPicPr>
          <p:cNvPr id="5" name="Afbeelding 4">
            <a:extLst>
              <a:ext uri="{FF2B5EF4-FFF2-40B4-BE49-F238E27FC236}">
                <a16:creationId xmlns:a16="http://schemas.microsoft.com/office/drawing/2014/main" id="{8E7FA589-3608-4714-8343-E615B02258C9}"/>
              </a:ext>
            </a:extLst>
          </p:cNvPr>
          <p:cNvPicPr>
            <a:picLocks noChangeAspect="1"/>
          </p:cNvPicPr>
          <p:nvPr/>
        </p:nvPicPr>
        <p:blipFill>
          <a:blip r:embed="rId5"/>
          <a:stretch>
            <a:fillRect/>
          </a:stretch>
        </p:blipFill>
        <p:spPr>
          <a:xfrm>
            <a:off x="467544" y="1450394"/>
            <a:ext cx="4229100" cy="4933950"/>
          </a:xfrm>
          <a:prstGeom prst="rect">
            <a:avLst/>
          </a:prstGeom>
        </p:spPr>
      </p:pic>
    </p:spTree>
    <p:extLst>
      <p:ext uri="{BB962C8B-B14F-4D97-AF65-F5344CB8AC3E}">
        <p14:creationId xmlns:p14="http://schemas.microsoft.com/office/powerpoint/2010/main" val="40886129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51920" y="140453"/>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Afbeelding 1">
            <a:extLst>
              <a:ext uri="{FF2B5EF4-FFF2-40B4-BE49-F238E27FC236}">
                <a16:creationId xmlns:a16="http://schemas.microsoft.com/office/drawing/2014/main" id="{8395B46B-EE6B-4C6B-BE3E-0E085CDEC8A2}"/>
              </a:ext>
            </a:extLst>
          </p:cNvPr>
          <p:cNvPicPr>
            <a:picLocks noChangeAspect="1"/>
          </p:cNvPicPr>
          <p:nvPr/>
        </p:nvPicPr>
        <p:blipFill>
          <a:blip r:embed="rId5"/>
          <a:stretch>
            <a:fillRect/>
          </a:stretch>
        </p:blipFill>
        <p:spPr>
          <a:xfrm>
            <a:off x="781050" y="1247775"/>
            <a:ext cx="7581900" cy="4362450"/>
          </a:xfrm>
          <a:prstGeom prst="rect">
            <a:avLst/>
          </a:prstGeom>
        </p:spPr>
      </p:pic>
    </p:spTree>
    <p:extLst>
      <p:ext uri="{BB962C8B-B14F-4D97-AF65-F5344CB8AC3E}">
        <p14:creationId xmlns:p14="http://schemas.microsoft.com/office/powerpoint/2010/main" val="23074107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51920" y="140453"/>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Afbeelding 1">
            <a:extLst>
              <a:ext uri="{FF2B5EF4-FFF2-40B4-BE49-F238E27FC236}">
                <a16:creationId xmlns:a16="http://schemas.microsoft.com/office/drawing/2014/main" id="{D05CADF5-740F-4644-8B22-089091A57596}"/>
              </a:ext>
            </a:extLst>
          </p:cNvPr>
          <p:cNvPicPr>
            <a:picLocks noChangeAspect="1"/>
          </p:cNvPicPr>
          <p:nvPr/>
        </p:nvPicPr>
        <p:blipFill>
          <a:blip r:embed="rId5"/>
          <a:stretch>
            <a:fillRect/>
          </a:stretch>
        </p:blipFill>
        <p:spPr>
          <a:xfrm>
            <a:off x="755576" y="2251720"/>
            <a:ext cx="2592288" cy="2133150"/>
          </a:xfrm>
          <a:prstGeom prst="rect">
            <a:avLst/>
          </a:prstGeom>
        </p:spPr>
      </p:pic>
      <p:sp>
        <p:nvSpPr>
          <p:cNvPr id="3" name="Tekstvak 2">
            <a:extLst>
              <a:ext uri="{FF2B5EF4-FFF2-40B4-BE49-F238E27FC236}">
                <a16:creationId xmlns:a16="http://schemas.microsoft.com/office/drawing/2014/main" id="{AB03B9FE-5371-48C1-8D9D-B73FA20B17E7}"/>
              </a:ext>
            </a:extLst>
          </p:cNvPr>
          <p:cNvSpPr txBox="1"/>
          <p:nvPr/>
        </p:nvSpPr>
        <p:spPr>
          <a:xfrm>
            <a:off x="1043608" y="1052736"/>
            <a:ext cx="6192688" cy="523220"/>
          </a:xfrm>
          <a:prstGeom prst="rect">
            <a:avLst/>
          </a:prstGeom>
          <a:noFill/>
        </p:spPr>
        <p:txBody>
          <a:bodyPr wrap="square" rtlCol="0">
            <a:spAutoFit/>
          </a:bodyPr>
          <a:lstStyle/>
          <a:p>
            <a:r>
              <a:rPr lang="nl-NL" sz="2800" dirty="0" err="1">
                <a:solidFill>
                  <a:srgbClr val="0070C0"/>
                </a:solidFill>
              </a:rPr>
              <a:t>Lytic</a:t>
            </a:r>
            <a:r>
              <a:rPr lang="nl-NL" sz="2800" dirty="0">
                <a:solidFill>
                  <a:srgbClr val="0070C0"/>
                </a:solidFill>
              </a:rPr>
              <a:t> </a:t>
            </a:r>
            <a:r>
              <a:rPr lang="nl-NL" sz="2800" dirty="0" err="1">
                <a:solidFill>
                  <a:srgbClr val="0070C0"/>
                </a:solidFill>
              </a:rPr>
              <a:t>pathways</a:t>
            </a:r>
            <a:r>
              <a:rPr lang="nl-NL" sz="2800" dirty="0">
                <a:solidFill>
                  <a:srgbClr val="0070C0"/>
                </a:solidFill>
              </a:rPr>
              <a:t> C5 </a:t>
            </a:r>
            <a:r>
              <a:rPr lang="nl-NL" sz="2800" dirty="0" err="1">
                <a:solidFill>
                  <a:srgbClr val="0070C0"/>
                </a:solidFill>
              </a:rPr>
              <a:t>activation</a:t>
            </a:r>
            <a:endParaRPr lang="nl-NL" sz="2800" dirty="0">
              <a:solidFill>
                <a:srgbClr val="0070C0"/>
              </a:solidFill>
            </a:endParaRPr>
          </a:p>
        </p:txBody>
      </p:sp>
      <p:pic>
        <p:nvPicPr>
          <p:cNvPr id="4" name="Afbeelding 3">
            <a:extLst>
              <a:ext uri="{FF2B5EF4-FFF2-40B4-BE49-F238E27FC236}">
                <a16:creationId xmlns:a16="http://schemas.microsoft.com/office/drawing/2014/main" id="{F9468991-D632-4A03-81AD-E13C9F593A3D}"/>
              </a:ext>
            </a:extLst>
          </p:cNvPr>
          <p:cNvPicPr>
            <a:picLocks noChangeAspect="1"/>
          </p:cNvPicPr>
          <p:nvPr/>
        </p:nvPicPr>
        <p:blipFill>
          <a:blip r:embed="rId6"/>
          <a:stretch>
            <a:fillRect/>
          </a:stretch>
        </p:blipFill>
        <p:spPr>
          <a:xfrm>
            <a:off x="683568" y="4817000"/>
            <a:ext cx="8039100" cy="1514475"/>
          </a:xfrm>
          <a:prstGeom prst="rect">
            <a:avLst/>
          </a:prstGeom>
        </p:spPr>
      </p:pic>
      <p:sp>
        <p:nvSpPr>
          <p:cNvPr id="6" name="Rechthoek 5">
            <a:extLst>
              <a:ext uri="{FF2B5EF4-FFF2-40B4-BE49-F238E27FC236}">
                <a16:creationId xmlns:a16="http://schemas.microsoft.com/office/drawing/2014/main" id="{9CEECC63-26D7-4C4D-8384-7396735653E2}"/>
              </a:ext>
            </a:extLst>
          </p:cNvPr>
          <p:cNvSpPr/>
          <p:nvPr/>
        </p:nvSpPr>
        <p:spPr>
          <a:xfrm>
            <a:off x="3510138" y="2327832"/>
            <a:ext cx="4572000" cy="1754326"/>
          </a:xfrm>
          <a:prstGeom prst="rect">
            <a:avLst/>
          </a:prstGeom>
        </p:spPr>
        <p:txBody>
          <a:bodyPr>
            <a:spAutoFit/>
          </a:bodyPr>
          <a:lstStyle/>
          <a:p>
            <a:r>
              <a:rPr lang="en-US" dirty="0">
                <a:solidFill>
                  <a:srgbClr val="4D5156"/>
                </a:solidFill>
                <a:latin typeface="arial" panose="020B0604020202020204" pitchFamily="34" charset="0"/>
              </a:rPr>
              <a:t>The </a:t>
            </a:r>
            <a:r>
              <a:rPr lang="en-US" b="1" dirty="0">
                <a:solidFill>
                  <a:srgbClr val="5F6368"/>
                </a:solidFill>
                <a:latin typeface="arial" panose="020B0604020202020204" pitchFamily="34" charset="0"/>
              </a:rPr>
              <a:t>lytic cycle</a:t>
            </a:r>
            <a:r>
              <a:rPr lang="en-US" dirty="0">
                <a:solidFill>
                  <a:srgbClr val="4D5156"/>
                </a:solidFill>
                <a:latin typeface="arial" panose="020B0604020202020204" pitchFamily="34" charset="0"/>
              </a:rPr>
              <a:t> (/ˈ</a:t>
            </a:r>
            <a:r>
              <a:rPr lang="en-US" dirty="0" err="1">
                <a:solidFill>
                  <a:srgbClr val="4D5156"/>
                </a:solidFill>
                <a:latin typeface="arial" panose="020B0604020202020204" pitchFamily="34" charset="0"/>
              </a:rPr>
              <a:t>lɪtɪk</a:t>
            </a:r>
            <a:r>
              <a:rPr lang="en-US" dirty="0">
                <a:solidFill>
                  <a:srgbClr val="4D5156"/>
                </a:solidFill>
                <a:latin typeface="arial" panose="020B0604020202020204" pitchFamily="34" charset="0"/>
              </a:rPr>
              <a:t>/ LIT-</a:t>
            </a:r>
            <a:r>
              <a:rPr lang="en-US" dirty="0" err="1">
                <a:solidFill>
                  <a:srgbClr val="4D5156"/>
                </a:solidFill>
                <a:latin typeface="arial" panose="020B0604020202020204" pitchFamily="34" charset="0"/>
              </a:rPr>
              <a:t>ik</a:t>
            </a:r>
            <a:r>
              <a:rPr lang="en-US" dirty="0">
                <a:solidFill>
                  <a:srgbClr val="4D5156"/>
                </a:solidFill>
                <a:latin typeface="arial" panose="020B0604020202020204" pitchFamily="34" charset="0"/>
              </a:rPr>
              <a:t>) is one of the two cycles of viral reproduction (referring to bacterial viruses or bacteriophages), the other being the lysogenic </a:t>
            </a:r>
            <a:r>
              <a:rPr lang="en-US" b="1" dirty="0">
                <a:solidFill>
                  <a:srgbClr val="5F6368"/>
                </a:solidFill>
                <a:latin typeface="arial" panose="020B0604020202020204" pitchFamily="34" charset="0"/>
              </a:rPr>
              <a:t>cycle</a:t>
            </a:r>
            <a:r>
              <a:rPr lang="en-US" dirty="0">
                <a:solidFill>
                  <a:srgbClr val="4D5156"/>
                </a:solidFill>
                <a:latin typeface="arial" panose="020B0604020202020204" pitchFamily="34" charset="0"/>
              </a:rPr>
              <a:t>. The </a:t>
            </a:r>
            <a:r>
              <a:rPr lang="en-US" b="1" dirty="0">
                <a:solidFill>
                  <a:srgbClr val="5F6368"/>
                </a:solidFill>
                <a:latin typeface="arial" panose="020B0604020202020204" pitchFamily="34" charset="0"/>
              </a:rPr>
              <a:t>lytic cycle</a:t>
            </a:r>
            <a:r>
              <a:rPr lang="en-US" dirty="0">
                <a:solidFill>
                  <a:srgbClr val="4D5156"/>
                </a:solidFill>
                <a:latin typeface="arial" panose="020B0604020202020204" pitchFamily="34" charset="0"/>
              </a:rPr>
              <a:t> results in the destruction of the infected cell and its membrane.</a:t>
            </a:r>
            <a:endParaRPr lang="nl-NL" dirty="0"/>
          </a:p>
        </p:txBody>
      </p:sp>
    </p:spTree>
    <p:extLst>
      <p:ext uri="{BB962C8B-B14F-4D97-AF65-F5344CB8AC3E}">
        <p14:creationId xmlns:p14="http://schemas.microsoft.com/office/powerpoint/2010/main" val="26961576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51920" y="140453"/>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Afbeelding 1">
            <a:extLst>
              <a:ext uri="{FF2B5EF4-FFF2-40B4-BE49-F238E27FC236}">
                <a16:creationId xmlns:a16="http://schemas.microsoft.com/office/drawing/2014/main" id="{96E4C8BE-0177-45A1-802B-128EAC66ED11}"/>
              </a:ext>
            </a:extLst>
          </p:cNvPr>
          <p:cNvPicPr>
            <a:picLocks noChangeAspect="1"/>
          </p:cNvPicPr>
          <p:nvPr/>
        </p:nvPicPr>
        <p:blipFill>
          <a:blip r:embed="rId5"/>
          <a:stretch>
            <a:fillRect/>
          </a:stretch>
        </p:blipFill>
        <p:spPr>
          <a:xfrm>
            <a:off x="1771650" y="1366837"/>
            <a:ext cx="5600700" cy="4124325"/>
          </a:xfrm>
          <a:prstGeom prst="rect">
            <a:avLst/>
          </a:prstGeom>
        </p:spPr>
      </p:pic>
      <p:sp>
        <p:nvSpPr>
          <p:cNvPr id="3" name="Tekstvak 2">
            <a:extLst>
              <a:ext uri="{FF2B5EF4-FFF2-40B4-BE49-F238E27FC236}">
                <a16:creationId xmlns:a16="http://schemas.microsoft.com/office/drawing/2014/main" id="{7DA4AF05-4ACF-44E5-BB1F-C24BC9E5C294}"/>
              </a:ext>
            </a:extLst>
          </p:cNvPr>
          <p:cNvSpPr txBox="1"/>
          <p:nvPr/>
        </p:nvSpPr>
        <p:spPr>
          <a:xfrm>
            <a:off x="2744185" y="5757270"/>
            <a:ext cx="3672408" cy="646331"/>
          </a:xfrm>
          <a:prstGeom prst="rect">
            <a:avLst/>
          </a:prstGeom>
          <a:noFill/>
        </p:spPr>
        <p:txBody>
          <a:bodyPr wrap="square" rtlCol="0">
            <a:spAutoFit/>
          </a:bodyPr>
          <a:lstStyle/>
          <a:p>
            <a:r>
              <a:rPr lang="nl-NL" dirty="0" err="1"/>
              <a:t>Lytic</a:t>
            </a:r>
            <a:r>
              <a:rPr lang="nl-NL" dirty="0"/>
              <a:t> </a:t>
            </a:r>
            <a:r>
              <a:rPr lang="nl-NL" dirty="0" err="1"/>
              <a:t>pathway</a:t>
            </a:r>
            <a:r>
              <a:rPr lang="nl-NL" dirty="0"/>
              <a:t>        or          </a:t>
            </a:r>
            <a:r>
              <a:rPr lang="nl-NL" dirty="0" err="1"/>
              <a:t>Lysogenic</a:t>
            </a:r>
            <a:r>
              <a:rPr lang="nl-NL" dirty="0"/>
              <a:t>     		           </a:t>
            </a:r>
            <a:r>
              <a:rPr lang="nl-NL" dirty="0" err="1"/>
              <a:t>pathway</a:t>
            </a:r>
            <a:endParaRPr lang="nl-NL" dirty="0"/>
          </a:p>
        </p:txBody>
      </p:sp>
      <p:sp>
        <p:nvSpPr>
          <p:cNvPr id="4" name="Pijl: omlaag 3">
            <a:extLst>
              <a:ext uri="{FF2B5EF4-FFF2-40B4-BE49-F238E27FC236}">
                <a16:creationId xmlns:a16="http://schemas.microsoft.com/office/drawing/2014/main" id="{56F19D28-16C9-4A02-8F04-48CBF29C9DC5}"/>
              </a:ext>
            </a:extLst>
          </p:cNvPr>
          <p:cNvSpPr/>
          <p:nvPr/>
        </p:nvSpPr>
        <p:spPr>
          <a:xfrm>
            <a:off x="4427984" y="5491162"/>
            <a:ext cx="144016" cy="24209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9732433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51920" y="140453"/>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Afbeelding 1">
            <a:extLst>
              <a:ext uri="{FF2B5EF4-FFF2-40B4-BE49-F238E27FC236}">
                <a16:creationId xmlns:a16="http://schemas.microsoft.com/office/drawing/2014/main" id="{4B0A293E-C28F-4889-B1E3-9F56672467C5}"/>
              </a:ext>
            </a:extLst>
          </p:cNvPr>
          <p:cNvPicPr>
            <a:picLocks noChangeAspect="1"/>
          </p:cNvPicPr>
          <p:nvPr/>
        </p:nvPicPr>
        <p:blipFill>
          <a:blip r:embed="rId5"/>
          <a:stretch>
            <a:fillRect/>
          </a:stretch>
        </p:blipFill>
        <p:spPr>
          <a:xfrm>
            <a:off x="539552" y="637004"/>
            <a:ext cx="5160758" cy="4850157"/>
          </a:xfrm>
          <a:prstGeom prst="rect">
            <a:avLst/>
          </a:prstGeom>
        </p:spPr>
      </p:pic>
      <p:sp>
        <p:nvSpPr>
          <p:cNvPr id="3" name="Tekstvak 2">
            <a:extLst>
              <a:ext uri="{FF2B5EF4-FFF2-40B4-BE49-F238E27FC236}">
                <a16:creationId xmlns:a16="http://schemas.microsoft.com/office/drawing/2014/main" id="{A51F95E6-DD29-4099-894A-5709BE4C32B2}"/>
              </a:ext>
            </a:extLst>
          </p:cNvPr>
          <p:cNvSpPr txBox="1"/>
          <p:nvPr/>
        </p:nvSpPr>
        <p:spPr>
          <a:xfrm>
            <a:off x="6012160" y="764704"/>
            <a:ext cx="2376264" cy="5539978"/>
          </a:xfrm>
          <a:prstGeom prst="rect">
            <a:avLst/>
          </a:prstGeom>
          <a:noFill/>
        </p:spPr>
        <p:txBody>
          <a:bodyPr wrap="square" rtlCol="0">
            <a:spAutoFit/>
          </a:bodyPr>
          <a:lstStyle/>
          <a:p>
            <a:r>
              <a:rPr lang="en-US" sz="1400" dirty="0"/>
              <a:t>As seen in the graphic above, the lytic cycle is often accompanied by the </a:t>
            </a:r>
            <a:r>
              <a:rPr lang="en-US" sz="1400" i="1" u="sng" dirty="0">
                <a:hlinkClick r:id="rId6" tooltip="lysogenic cycle"/>
              </a:rPr>
              <a:t>lysogenic cycle</a:t>
            </a:r>
            <a:r>
              <a:rPr lang="en-US" sz="1400" dirty="0"/>
              <a:t> in many </a:t>
            </a:r>
            <a:r>
              <a:rPr lang="en-US" sz="1400" u="sng" dirty="0">
                <a:hlinkClick r:id="rId7" tooltip="bacteria"/>
              </a:rPr>
              <a:t>bacteria</a:t>
            </a:r>
            <a:r>
              <a:rPr lang="en-US" sz="1400" dirty="0"/>
              <a:t> viruses, known as </a:t>
            </a:r>
            <a:r>
              <a:rPr lang="en-US" sz="1400" i="1" dirty="0"/>
              <a:t>bacteriophages</a:t>
            </a:r>
            <a:r>
              <a:rPr lang="en-US" sz="1400" dirty="0"/>
              <a:t>. After the virus injects its DNA or RNA into the host bacteria, the genetic material can enter either the lytic cycle or the lysogenic cycle.</a:t>
            </a:r>
          </a:p>
          <a:p>
            <a:r>
              <a:rPr lang="en-US" sz="1400" dirty="0"/>
              <a:t>In the lysogenic cycle, the bacteriophage DNA lies practically dormant. However, whenever the bacteria divides, the DNA of the virus is inadvertently copied. In this way, the virus can continue replicating within its host. As long as the bacteria are successful, the virus may remain dormant. At a certain point, conditions may change, and the virus will enter the lytic cycle.</a:t>
            </a:r>
          </a:p>
          <a:p>
            <a:endParaRPr lang="nl-NL" dirty="0"/>
          </a:p>
        </p:txBody>
      </p:sp>
    </p:spTree>
    <p:extLst>
      <p:ext uri="{BB962C8B-B14F-4D97-AF65-F5344CB8AC3E}">
        <p14:creationId xmlns:p14="http://schemas.microsoft.com/office/powerpoint/2010/main" val="22203929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51920" y="140453"/>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kstvak 1">
            <a:extLst>
              <a:ext uri="{FF2B5EF4-FFF2-40B4-BE49-F238E27FC236}">
                <a16:creationId xmlns:a16="http://schemas.microsoft.com/office/drawing/2014/main" id="{7C45BF70-BCDC-49ED-9B1C-92423F6893AF}"/>
              </a:ext>
            </a:extLst>
          </p:cNvPr>
          <p:cNvSpPr txBox="1"/>
          <p:nvPr/>
        </p:nvSpPr>
        <p:spPr>
          <a:xfrm>
            <a:off x="1187624" y="908720"/>
            <a:ext cx="5328592" cy="523220"/>
          </a:xfrm>
          <a:prstGeom prst="rect">
            <a:avLst/>
          </a:prstGeom>
          <a:noFill/>
        </p:spPr>
        <p:txBody>
          <a:bodyPr wrap="square" rtlCol="0">
            <a:spAutoFit/>
          </a:bodyPr>
          <a:lstStyle/>
          <a:p>
            <a:r>
              <a:rPr lang="nl-NL" sz="2800" dirty="0" err="1">
                <a:solidFill>
                  <a:srgbClr val="0070C0"/>
                </a:solidFill>
              </a:rPr>
              <a:t>Components</a:t>
            </a:r>
            <a:r>
              <a:rPr lang="nl-NL" sz="2800" dirty="0">
                <a:solidFill>
                  <a:srgbClr val="0070C0"/>
                </a:solidFill>
              </a:rPr>
              <a:t> of </a:t>
            </a:r>
            <a:r>
              <a:rPr lang="nl-NL" sz="2800" dirty="0" err="1">
                <a:solidFill>
                  <a:srgbClr val="0070C0"/>
                </a:solidFill>
              </a:rPr>
              <a:t>the</a:t>
            </a:r>
            <a:r>
              <a:rPr lang="nl-NL" sz="2800" dirty="0">
                <a:solidFill>
                  <a:srgbClr val="0070C0"/>
                </a:solidFill>
              </a:rPr>
              <a:t> </a:t>
            </a:r>
            <a:r>
              <a:rPr lang="nl-NL" sz="2800" dirty="0" err="1">
                <a:solidFill>
                  <a:srgbClr val="0070C0"/>
                </a:solidFill>
              </a:rPr>
              <a:t>lytic</a:t>
            </a:r>
            <a:r>
              <a:rPr lang="nl-NL" sz="2800" dirty="0">
                <a:solidFill>
                  <a:srgbClr val="0070C0"/>
                </a:solidFill>
              </a:rPr>
              <a:t> </a:t>
            </a:r>
            <a:r>
              <a:rPr lang="nl-NL" sz="2800" dirty="0" err="1">
                <a:solidFill>
                  <a:srgbClr val="0070C0"/>
                </a:solidFill>
              </a:rPr>
              <a:t>pathway</a:t>
            </a:r>
            <a:endParaRPr lang="nl-NL" sz="2800" dirty="0">
              <a:solidFill>
                <a:srgbClr val="0070C0"/>
              </a:solidFill>
            </a:endParaRPr>
          </a:p>
        </p:txBody>
      </p:sp>
      <p:pic>
        <p:nvPicPr>
          <p:cNvPr id="3" name="Afbeelding 2">
            <a:extLst>
              <a:ext uri="{FF2B5EF4-FFF2-40B4-BE49-F238E27FC236}">
                <a16:creationId xmlns:a16="http://schemas.microsoft.com/office/drawing/2014/main" id="{8FD19D53-1ED0-4F45-9081-4C98DA795CEC}"/>
              </a:ext>
            </a:extLst>
          </p:cNvPr>
          <p:cNvPicPr>
            <a:picLocks noChangeAspect="1"/>
          </p:cNvPicPr>
          <p:nvPr/>
        </p:nvPicPr>
        <p:blipFill>
          <a:blip r:embed="rId5"/>
          <a:stretch>
            <a:fillRect/>
          </a:stretch>
        </p:blipFill>
        <p:spPr>
          <a:xfrm>
            <a:off x="1331640" y="1457325"/>
            <a:ext cx="6038850" cy="3943350"/>
          </a:xfrm>
          <a:prstGeom prst="rect">
            <a:avLst/>
          </a:prstGeom>
        </p:spPr>
      </p:pic>
    </p:spTree>
    <p:extLst>
      <p:ext uri="{BB962C8B-B14F-4D97-AF65-F5344CB8AC3E}">
        <p14:creationId xmlns:p14="http://schemas.microsoft.com/office/powerpoint/2010/main" val="737800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51920" y="140453"/>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kstvak 1">
            <a:extLst>
              <a:ext uri="{FF2B5EF4-FFF2-40B4-BE49-F238E27FC236}">
                <a16:creationId xmlns:a16="http://schemas.microsoft.com/office/drawing/2014/main" id="{BF74A7D2-B9CB-428B-8407-3FF76710E2EB}"/>
              </a:ext>
            </a:extLst>
          </p:cNvPr>
          <p:cNvSpPr txBox="1"/>
          <p:nvPr/>
        </p:nvSpPr>
        <p:spPr>
          <a:xfrm>
            <a:off x="1619672" y="980728"/>
            <a:ext cx="4536504" cy="954107"/>
          </a:xfrm>
          <a:prstGeom prst="rect">
            <a:avLst/>
          </a:prstGeom>
          <a:noFill/>
        </p:spPr>
        <p:txBody>
          <a:bodyPr wrap="square" rtlCol="0">
            <a:spAutoFit/>
          </a:bodyPr>
          <a:lstStyle/>
          <a:p>
            <a:r>
              <a:rPr lang="nl-NL" sz="2800" dirty="0" err="1">
                <a:solidFill>
                  <a:srgbClr val="0070C0"/>
                </a:solidFill>
              </a:rPr>
              <a:t>Lytic</a:t>
            </a:r>
            <a:r>
              <a:rPr lang="nl-NL" sz="2800" dirty="0">
                <a:solidFill>
                  <a:srgbClr val="0070C0"/>
                </a:solidFill>
              </a:rPr>
              <a:t> </a:t>
            </a:r>
            <a:r>
              <a:rPr lang="nl-NL" sz="2800" dirty="0" err="1">
                <a:solidFill>
                  <a:srgbClr val="0070C0"/>
                </a:solidFill>
              </a:rPr>
              <a:t>pathway</a:t>
            </a:r>
            <a:r>
              <a:rPr lang="nl-NL" sz="2800" dirty="0">
                <a:solidFill>
                  <a:srgbClr val="0070C0"/>
                </a:solidFill>
              </a:rPr>
              <a:t> </a:t>
            </a:r>
          </a:p>
          <a:p>
            <a:r>
              <a:rPr lang="nl-NL" sz="2800" dirty="0">
                <a:solidFill>
                  <a:srgbClr val="0070C0"/>
                </a:solidFill>
              </a:rPr>
              <a:t>Assembly of </a:t>
            </a:r>
            <a:r>
              <a:rPr lang="nl-NL" sz="2800" dirty="0" err="1">
                <a:solidFill>
                  <a:srgbClr val="0070C0"/>
                </a:solidFill>
              </a:rPr>
              <a:t>the</a:t>
            </a:r>
            <a:r>
              <a:rPr lang="nl-NL" sz="2800" dirty="0">
                <a:solidFill>
                  <a:srgbClr val="0070C0"/>
                </a:solidFill>
              </a:rPr>
              <a:t> </a:t>
            </a:r>
            <a:r>
              <a:rPr lang="nl-NL" sz="2800" dirty="0" err="1">
                <a:solidFill>
                  <a:srgbClr val="0070C0"/>
                </a:solidFill>
              </a:rPr>
              <a:t>lytic</a:t>
            </a:r>
            <a:r>
              <a:rPr lang="nl-NL" sz="2800" dirty="0">
                <a:solidFill>
                  <a:srgbClr val="0070C0"/>
                </a:solidFill>
              </a:rPr>
              <a:t> complex</a:t>
            </a:r>
          </a:p>
        </p:txBody>
      </p:sp>
      <p:pic>
        <p:nvPicPr>
          <p:cNvPr id="4" name="Afbeelding 3">
            <a:extLst>
              <a:ext uri="{FF2B5EF4-FFF2-40B4-BE49-F238E27FC236}">
                <a16:creationId xmlns:a16="http://schemas.microsoft.com/office/drawing/2014/main" id="{0E110766-3ACC-476C-89E8-123E09BBE23B}"/>
              </a:ext>
            </a:extLst>
          </p:cNvPr>
          <p:cNvPicPr>
            <a:picLocks noChangeAspect="1"/>
          </p:cNvPicPr>
          <p:nvPr/>
        </p:nvPicPr>
        <p:blipFill>
          <a:blip r:embed="rId5"/>
          <a:stretch>
            <a:fillRect/>
          </a:stretch>
        </p:blipFill>
        <p:spPr>
          <a:xfrm>
            <a:off x="1331640" y="2378757"/>
            <a:ext cx="7019925" cy="3619500"/>
          </a:xfrm>
          <a:prstGeom prst="rect">
            <a:avLst/>
          </a:prstGeom>
        </p:spPr>
      </p:pic>
    </p:spTree>
    <p:extLst>
      <p:ext uri="{BB962C8B-B14F-4D97-AF65-F5344CB8AC3E}">
        <p14:creationId xmlns:p14="http://schemas.microsoft.com/office/powerpoint/2010/main" val="35858456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51920" y="140453"/>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kstvak 1">
            <a:extLst>
              <a:ext uri="{FF2B5EF4-FFF2-40B4-BE49-F238E27FC236}">
                <a16:creationId xmlns:a16="http://schemas.microsoft.com/office/drawing/2014/main" id="{0E0C9A9F-BFA4-457E-A64B-F5F4FF826D67}"/>
              </a:ext>
            </a:extLst>
          </p:cNvPr>
          <p:cNvSpPr txBox="1"/>
          <p:nvPr/>
        </p:nvSpPr>
        <p:spPr>
          <a:xfrm>
            <a:off x="1115616" y="908720"/>
            <a:ext cx="6840760" cy="523220"/>
          </a:xfrm>
          <a:prstGeom prst="rect">
            <a:avLst/>
          </a:prstGeom>
          <a:noFill/>
        </p:spPr>
        <p:txBody>
          <a:bodyPr wrap="square" rtlCol="0">
            <a:spAutoFit/>
          </a:bodyPr>
          <a:lstStyle/>
          <a:p>
            <a:r>
              <a:rPr lang="nl-NL" sz="2800" dirty="0" err="1">
                <a:solidFill>
                  <a:srgbClr val="0070C0"/>
                </a:solidFill>
              </a:rPr>
              <a:t>Biological</a:t>
            </a:r>
            <a:r>
              <a:rPr lang="nl-NL" sz="2800" dirty="0">
                <a:solidFill>
                  <a:srgbClr val="0070C0"/>
                </a:solidFill>
              </a:rPr>
              <a:t> </a:t>
            </a:r>
            <a:r>
              <a:rPr lang="nl-NL" sz="2800" dirty="0" err="1">
                <a:solidFill>
                  <a:srgbClr val="0070C0"/>
                </a:solidFill>
              </a:rPr>
              <a:t>effects</a:t>
            </a:r>
            <a:r>
              <a:rPr lang="nl-NL" sz="2800" dirty="0">
                <a:solidFill>
                  <a:srgbClr val="0070C0"/>
                </a:solidFill>
              </a:rPr>
              <a:t> of complement </a:t>
            </a:r>
            <a:r>
              <a:rPr lang="nl-NL" sz="2800" dirty="0" err="1">
                <a:solidFill>
                  <a:srgbClr val="0070C0"/>
                </a:solidFill>
              </a:rPr>
              <a:t>activation</a:t>
            </a:r>
            <a:endParaRPr lang="nl-NL" sz="2800" dirty="0">
              <a:solidFill>
                <a:srgbClr val="0070C0"/>
              </a:solidFill>
            </a:endParaRPr>
          </a:p>
        </p:txBody>
      </p:sp>
      <p:pic>
        <p:nvPicPr>
          <p:cNvPr id="3" name="Afbeelding 2">
            <a:extLst>
              <a:ext uri="{FF2B5EF4-FFF2-40B4-BE49-F238E27FC236}">
                <a16:creationId xmlns:a16="http://schemas.microsoft.com/office/drawing/2014/main" id="{117F1BAE-CEB0-4412-BDF8-17CB8140572E}"/>
              </a:ext>
            </a:extLst>
          </p:cNvPr>
          <p:cNvPicPr>
            <a:picLocks noChangeAspect="1"/>
          </p:cNvPicPr>
          <p:nvPr/>
        </p:nvPicPr>
        <p:blipFill>
          <a:blip r:embed="rId5"/>
          <a:stretch>
            <a:fillRect/>
          </a:stretch>
        </p:blipFill>
        <p:spPr>
          <a:xfrm>
            <a:off x="1528762" y="1852612"/>
            <a:ext cx="6086475" cy="3152775"/>
          </a:xfrm>
          <a:prstGeom prst="rect">
            <a:avLst/>
          </a:prstGeom>
        </p:spPr>
      </p:pic>
    </p:spTree>
    <p:extLst>
      <p:ext uri="{BB962C8B-B14F-4D97-AF65-F5344CB8AC3E}">
        <p14:creationId xmlns:p14="http://schemas.microsoft.com/office/powerpoint/2010/main" val="37792898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51920" y="140453"/>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Afbeelding 1">
            <a:extLst>
              <a:ext uri="{FF2B5EF4-FFF2-40B4-BE49-F238E27FC236}">
                <a16:creationId xmlns:a16="http://schemas.microsoft.com/office/drawing/2014/main" id="{532139CB-15AD-4CCB-A08C-253E973A029F}"/>
              </a:ext>
            </a:extLst>
          </p:cNvPr>
          <p:cNvPicPr>
            <a:picLocks noChangeAspect="1"/>
          </p:cNvPicPr>
          <p:nvPr/>
        </p:nvPicPr>
        <p:blipFill>
          <a:blip r:embed="rId5"/>
          <a:stretch>
            <a:fillRect/>
          </a:stretch>
        </p:blipFill>
        <p:spPr>
          <a:xfrm>
            <a:off x="1090612" y="1095375"/>
            <a:ext cx="6962775" cy="4667250"/>
          </a:xfrm>
          <a:prstGeom prst="rect">
            <a:avLst/>
          </a:prstGeom>
        </p:spPr>
      </p:pic>
      <p:sp>
        <p:nvSpPr>
          <p:cNvPr id="3" name="Tekstvak 2">
            <a:extLst>
              <a:ext uri="{FF2B5EF4-FFF2-40B4-BE49-F238E27FC236}">
                <a16:creationId xmlns:a16="http://schemas.microsoft.com/office/drawing/2014/main" id="{0C88C36F-D13A-43F3-A3AD-4FB40F089BEF}"/>
              </a:ext>
            </a:extLst>
          </p:cNvPr>
          <p:cNvSpPr txBox="1"/>
          <p:nvPr/>
        </p:nvSpPr>
        <p:spPr>
          <a:xfrm>
            <a:off x="1043608" y="548680"/>
            <a:ext cx="6624736" cy="369332"/>
          </a:xfrm>
          <a:prstGeom prst="rect">
            <a:avLst/>
          </a:prstGeom>
          <a:noFill/>
        </p:spPr>
        <p:txBody>
          <a:bodyPr wrap="square" rtlCol="0">
            <a:spAutoFit/>
          </a:bodyPr>
          <a:lstStyle/>
          <a:p>
            <a:r>
              <a:rPr lang="nl-NL" dirty="0" err="1"/>
              <a:t>Process</a:t>
            </a:r>
            <a:r>
              <a:rPr lang="nl-NL" dirty="0"/>
              <a:t> of chemotaxis</a:t>
            </a:r>
          </a:p>
        </p:txBody>
      </p:sp>
    </p:spTree>
    <p:extLst>
      <p:ext uri="{BB962C8B-B14F-4D97-AF65-F5344CB8AC3E}">
        <p14:creationId xmlns:p14="http://schemas.microsoft.com/office/powerpoint/2010/main" val="1267443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51920" y="140453"/>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Afbeelding 1">
            <a:extLst>
              <a:ext uri="{FF2B5EF4-FFF2-40B4-BE49-F238E27FC236}">
                <a16:creationId xmlns:a16="http://schemas.microsoft.com/office/drawing/2014/main" id="{E7C71518-8A50-44C6-86E9-44A38F5CC45C}"/>
              </a:ext>
            </a:extLst>
          </p:cNvPr>
          <p:cNvPicPr>
            <a:picLocks noChangeAspect="1"/>
          </p:cNvPicPr>
          <p:nvPr/>
        </p:nvPicPr>
        <p:blipFill>
          <a:blip r:embed="rId5"/>
          <a:stretch>
            <a:fillRect/>
          </a:stretch>
        </p:blipFill>
        <p:spPr>
          <a:xfrm>
            <a:off x="1076325" y="1800225"/>
            <a:ext cx="6991350" cy="3257550"/>
          </a:xfrm>
          <a:prstGeom prst="rect">
            <a:avLst/>
          </a:prstGeom>
        </p:spPr>
      </p:pic>
      <p:sp>
        <p:nvSpPr>
          <p:cNvPr id="3" name="Tekstvak 2">
            <a:extLst>
              <a:ext uri="{FF2B5EF4-FFF2-40B4-BE49-F238E27FC236}">
                <a16:creationId xmlns:a16="http://schemas.microsoft.com/office/drawing/2014/main" id="{40C86746-A592-495D-AF22-C50C68EE954E}"/>
              </a:ext>
            </a:extLst>
          </p:cNvPr>
          <p:cNvSpPr txBox="1"/>
          <p:nvPr/>
        </p:nvSpPr>
        <p:spPr>
          <a:xfrm>
            <a:off x="971600" y="908720"/>
            <a:ext cx="6264696" cy="954107"/>
          </a:xfrm>
          <a:prstGeom prst="rect">
            <a:avLst/>
          </a:prstGeom>
          <a:noFill/>
        </p:spPr>
        <p:txBody>
          <a:bodyPr wrap="square" rtlCol="0">
            <a:spAutoFit/>
          </a:bodyPr>
          <a:lstStyle/>
          <a:p>
            <a:r>
              <a:rPr lang="nl-NL" sz="2800" dirty="0">
                <a:solidFill>
                  <a:srgbClr val="0070C0"/>
                </a:solidFill>
              </a:rPr>
              <a:t>Types of </a:t>
            </a:r>
            <a:r>
              <a:rPr lang="nl-NL" sz="2800" dirty="0" err="1">
                <a:solidFill>
                  <a:srgbClr val="0070C0"/>
                </a:solidFill>
              </a:rPr>
              <a:t>cells</a:t>
            </a:r>
            <a:r>
              <a:rPr lang="nl-NL" sz="2800" dirty="0">
                <a:solidFill>
                  <a:srgbClr val="0070C0"/>
                </a:solidFill>
              </a:rPr>
              <a:t> </a:t>
            </a:r>
            <a:r>
              <a:rPr lang="nl-NL" sz="2800" dirty="0" err="1">
                <a:solidFill>
                  <a:srgbClr val="0070C0"/>
                </a:solidFill>
              </a:rPr>
              <a:t>attracted</a:t>
            </a:r>
            <a:r>
              <a:rPr lang="nl-NL" sz="2800" dirty="0">
                <a:solidFill>
                  <a:srgbClr val="0070C0"/>
                </a:solidFill>
              </a:rPr>
              <a:t> </a:t>
            </a:r>
            <a:r>
              <a:rPr lang="nl-NL" sz="2800" dirty="0" err="1">
                <a:solidFill>
                  <a:srgbClr val="0070C0"/>
                </a:solidFill>
              </a:rPr>
              <a:t>to</a:t>
            </a:r>
            <a:r>
              <a:rPr lang="nl-NL" sz="2800" dirty="0">
                <a:solidFill>
                  <a:srgbClr val="0070C0"/>
                </a:solidFill>
              </a:rPr>
              <a:t> site of </a:t>
            </a:r>
            <a:r>
              <a:rPr lang="nl-NL" sz="2800" dirty="0" err="1">
                <a:solidFill>
                  <a:srgbClr val="0070C0"/>
                </a:solidFill>
              </a:rPr>
              <a:t>infection</a:t>
            </a:r>
            <a:r>
              <a:rPr lang="nl-NL" sz="2800" dirty="0">
                <a:solidFill>
                  <a:srgbClr val="0070C0"/>
                </a:solidFill>
              </a:rPr>
              <a:t>    	              </a:t>
            </a:r>
            <a:r>
              <a:rPr lang="nl-NL" sz="2800" dirty="0" err="1">
                <a:solidFill>
                  <a:srgbClr val="0070C0"/>
                </a:solidFill>
              </a:rPr>
              <a:t>that</a:t>
            </a:r>
            <a:r>
              <a:rPr lang="nl-NL" sz="2800" dirty="0">
                <a:solidFill>
                  <a:srgbClr val="0070C0"/>
                </a:solidFill>
              </a:rPr>
              <a:t> </a:t>
            </a:r>
            <a:r>
              <a:rPr lang="nl-NL" sz="2800" dirty="0" err="1">
                <a:solidFill>
                  <a:srgbClr val="0070C0"/>
                </a:solidFill>
              </a:rPr>
              <a:t>mediate</a:t>
            </a:r>
            <a:r>
              <a:rPr lang="nl-NL" sz="2800" dirty="0">
                <a:solidFill>
                  <a:srgbClr val="0070C0"/>
                </a:solidFill>
              </a:rPr>
              <a:t> </a:t>
            </a:r>
            <a:r>
              <a:rPr lang="nl-NL" sz="2800" dirty="0" err="1">
                <a:solidFill>
                  <a:srgbClr val="0070C0"/>
                </a:solidFill>
              </a:rPr>
              <a:t>inflammation</a:t>
            </a:r>
            <a:r>
              <a:rPr lang="nl-NL" sz="2800" dirty="0">
                <a:solidFill>
                  <a:srgbClr val="0070C0"/>
                </a:solidFill>
              </a:rPr>
              <a:t>:</a:t>
            </a:r>
          </a:p>
        </p:txBody>
      </p:sp>
    </p:spTree>
    <p:extLst>
      <p:ext uri="{BB962C8B-B14F-4D97-AF65-F5344CB8AC3E}">
        <p14:creationId xmlns:p14="http://schemas.microsoft.com/office/powerpoint/2010/main" val="35901407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51920" y="140453"/>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Afbeelding 1">
            <a:extLst>
              <a:ext uri="{FF2B5EF4-FFF2-40B4-BE49-F238E27FC236}">
                <a16:creationId xmlns:a16="http://schemas.microsoft.com/office/drawing/2014/main" id="{2566DF84-2470-4672-988F-4498B83E11AE}"/>
              </a:ext>
            </a:extLst>
          </p:cNvPr>
          <p:cNvPicPr>
            <a:picLocks noChangeAspect="1"/>
          </p:cNvPicPr>
          <p:nvPr/>
        </p:nvPicPr>
        <p:blipFill>
          <a:blip r:embed="rId5"/>
          <a:stretch>
            <a:fillRect/>
          </a:stretch>
        </p:blipFill>
        <p:spPr>
          <a:xfrm>
            <a:off x="1223962" y="1662112"/>
            <a:ext cx="6696075" cy="3533775"/>
          </a:xfrm>
          <a:prstGeom prst="rect">
            <a:avLst/>
          </a:prstGeom>
        </p:spPr>
      </p:pic>
    </p:spTree>
    <p:extLst>
      <p:ext uri="{BB962C8B-B14F-4D97-AF65-F5344CB8AC3E}">
        <p14:creationId xmlns:p14="http://schemas.microsoft.com/office/powerpoint/2010/main" val="2021003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51920" y="140453"/>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Afbeelding 1">
            <a:extLst>
              <a:ext uri="{FF2B5EF4-FFF2-40B4-BE49-F238E27FC236}">
                <a16:creationId xmlns:a16="http://schemas.microsoft.com/office/drawing/2014/main" id="{6857D171-63ED-45F3-9979-4CAB26B982D4}"/>
              </a:ext>
            </a:extLst>
          </p:cNvPr>
          <p:cNvPicPr>
            <a:picLocks noChangeAspect="1"/>
          </p:cNvPicPr>
          <p:nvPr/>
        </p:nvPicPr>
        <p:blipFill>
          <a:blip r:embed="rId5"/>
          <a:stretch>
            <a:fillRect/>
          </a:stretch>
        </p:blipFill>
        <p:spPr>
          <a:xfrm>
            <a:off x="1746500" y="1295254"/>
            <a:ext cx="6240476" cy="4267492"/>
          </a:xfrm>
          <a:prstGeom prst="rect">
            <a:avLst/>
          </a:prstGeom>
        </p:spPr>
      </p:pic>
    </p:spTree>
    <p:extLst>
      <p:ext uri="{BB962C8B-B14F-4D97-AF65-F5344CB8AC3E}">
        <p14:creationId xmlns:p14="http://schemas.microsoft.com/office/powerpoint/2010/main" val="13165807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51920" y="140453"/>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Afbeelding 2">
            <a:extLst>
              <a:ext uri="{FF2B5EF4-FFF2-40B4-BE49-F238E27FC236}">
                <a16:creationId xmlns:a16="http://schemas.microsoft.com/office/drawing/2014/main" id="{DF2CD5A4-738A-4F84-AD82-0085C33EE5DE}"/>
              </a:ext>
            </a:extLst>
          </p:cNvPr>
          <p:cNvPicPr>
            <a:picLocks noChangeAspect="1"/>
          </p:cNvPicPr>
          <p:nvPr/>
        </p:nvPicPr>
        <p:blipFill>
          <a:blip r:embed="rId5"/>
          <a:stretch>
            <a:fillRect/>
          </a:stretch>
        </p:blipFill>
        <p:spPr>
          <a:xfrm>
            <a:off x="896181" y="676994"/>
            <a:ext cx="7368415" cy="5721421"/>
          </a:xfrm>
          <a:prstGeom prst="rect">
            <a:avLst/>
          </a:prstGeom>
        </p:spPr>
      </p:pic>
    </p:spTree>
    <p:extLst>
      <p:ext uri="{BB962C8B-B14F-4D97-AF65-F5344CB8AC3E}">
        <p14:creationId xmlns:p14="http://schemas.microsoft.com/office/powerpoint/2010/main" val="26603805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51920" y="140453"/>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kstvak 1">
            <a:extLst>
              <a:ext uri="{FF2B5EF4-FFF2-40B4-BE49-F238E27FC236}">
                <a16:creationId xmlns:a16="http://schemas.microsoft.com/office/drawing/2014/main" id="{03D82568-40ED-4A69-8A36-41A6E304B248}"/>
              </a:ext>
            </a:extLst>
          </p:cNvPr>
          <p:cNvSpPr txBox="1"/>
          <p:nvPr/>
        </p:nvSpPr>
        <p:spPr>
          <a:xfrm>
            <a:off x="1547664" y="908720"/>
            <a:ext cx="5112568" cy="523220"/>
          </a:xfrm>
          <a:prstGeom prst="rect">
            <a:avLst/>
          </a:prstGeom>
          <a:noFill/>
        </p:spPr>
        <p:txBody>
          <a:bodyPr wrap="square" rtlCol="0">
            <a:spAutoFit/>
          </a:bodyPr>
          <a:lstStyle/>
          <a:p>
            <a:r>
              <a:rPr lang="nl-NL" sz="2800" dirty="0">
                <a:solidFill>
                  <a:srgbClr val="0070C0"/>
                </a:solidFill>
              </a:rPr>
              <a:t>Cytokines</a:t>
            </a:r>
          </a:p>
        </p:txBody>
      </p:sp>
      <p:pic>
        <p:nvPicPr>
          <p:cNvPr id="3" name="Afbeelding 2">
            <a:extLst>
              <a:ext uri="{FF2B5EF4-FFF2-40B4-BE49-F238E27FC236}">
                <a16:creationId xmlns:a16="http://schemas.microsoft.com/office/drawing/2014/main" id="{25FDE562-D164-4973-8950-2D08A1819A85}"/>
              </a:ext>
            </a:extLst>
          </p:cNvPr>
          <p:cNvPicPr>
            <a:picLocks noChangeAspect="1"/>
          </p:cNvPicPr>
          <p:nvPr/>
        </p:nvPicPr>
        <p:blipFill>
          <a:blip r:embed="rId5"/>
          <a:stretch>
            <a:fillRect/>
          </a:stretch>
        </p:blipFill>
        <p:spPr>
          <a:xfrm>
            <a:off x="1547664" y="1848661"/>
            <a:ext cx="6659150" cy="4135410"/>
          </a:xfrm>
          <a:prstGeom prst="rect">
            <a:avLst/>
          </a:prstGeom>
        </p:spPr>
      </p:pic>
    </p:spTree>
    <p:extLst>
      <p:ext uri="{BB962C8B-B14F-4D97-AF65-F5344CB8AC3E}">
        <p14:creationId xmlns:p14="http://schemas.microsoft.com/office/powerpoint/2010/main" val="39461865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51920" y="140453"/>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kstvak 1">
            <a:extLst>
              <a:ext uri="{FF2B5EF4-FFF2-40B4-BE49-F238E27FC236}">
                <a16:creationId xmlns:a16="http://schemas.microsoft.com/office/drawing/2014/main" id="{580DBF30-6130-4476-815C-F15E288EA03A}"/>
              </a:ext>
            </a:extLst>
          </p:cNvPr>
          <p:cNvSpPr txBox="1"/>
          <p:nvPr/>
        </p:nvSpPr>
        <p:spPr>
          <a:xfrm>
            <a:off x="1835696" y="1052736"/>
            <a:ext cx="5184576" cy="1384995"/>
          </a:xfrm>
          <a:prstGeom prst="rect">
            <a:avLst/>
          </a:prstGeom>
          <a:noFill/>
        </p:spPr>
        <p:txBody>
          <a:bodyPr wrap="square" rtlCol="0">
            <a:spAutoFit/>
          </a:bodyPr>
          <a:lstStyle/>
          <a:p>
            <a:r>
              <a:rPr lang="nl-NL" sz="2800" dirty="0">
                <a:solidFill>
                  <a:srgbClr val="0070C0"/>
                </a:solidFill>
              </a:rPr>
              <a:t>Cytokines</a:t>
            </a:r>
          </a:p>
          <a:p>
            <a:endParaRPr lang="nl-NL" sz="2800" dirty="0">
              <a:solidFill>
                <a:srgbClr val="0070C0"/>
              </a:solidFill>
            </a:endParaRPr>
          </a:p>
          <a:p>
            <a:r>
              <a:rPr lang="nl-NL" sz="2800" dirty="0">
                <a:solidFill>
                  <a:srgbClr val="0070C0"/>
                </a:solidFill>
              </a:rPr>
              <a:t>     </a:t>
            </a:r>
            <a:r>
              <a:rPr lang="nl-NL" sz="2800" dirty="0" err="1">
                <a:solidFill>
                  <a:srgbClr val="FFC000"/>
                </a:solidFill>
              </a:rPr>
              <a:t>Interferons</a:t>
            </a:r>
            <a:r>
              <a:rPr lang="nl-NL" sz="2800" dirty="0">
                <a:solidFill>
                  <a:srgbClr val="FFC000"/>
                </a:solidFill>
              </a:rPr>
              <a:t>: </a:t>
            </a:r>
          </a:p>
        </p:txBody>
      </p:sp>
      <p:pic>
        <p:nvPicPr>
          <p:cNvPr id="3" name="Afbeelding 2">
            <a:extLst>
              <a:ext uri="{FF2B5EF4-FFF2-40B4-BE49-F238E27FC236}">
                <a16:creationId xmlns:a16="http://schemas.microsoft.com/office/drawing/2014/main" id="{BE8721C9-0FB6-46A6-AD72-1036176A2180}"/>
              </a:ext>
            </a:extLst>
          </p:cNvPr>
          <p:cNvPicPr>
            <a:picLocks noChangeAspect="1"/>
          </p:cNvPicPr>
          <p:nvPr/>
        </p:nvPicPr>
        <p:blipFill>
          <a:blip r:embed="rId5"/>
          <a:stretch>
            <a:fillRect/>
          </a:stretch>
        </p:blipFill>
        <p:spPr>
          <a:xfrm>
            <a:off x="0" y="2407632"/>
            <a:ext cx="9144000" cy="2042735"/>
          </a:xfrm>
          <a:prstGeom prst="rect">
            <a:avLst/>
          </a:prstGeom>
        </p:spPr>
      </p:pic>
    </p:spTree>
    <p:extLst>
      <p:ext uri="{BB962C8B-B14F-4D97-AF65-F5344CB8AC3E}">
        <p14:creationId xmlns:p14="http://schemas.microsoft.com/office/powerpoint/2010/main" val="8043602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51920" y="140453"/>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kstvak 1">
            <a:extLst>
              <a:ext uri="{FF2B5EF4-FFF2-40B4-BE49-F238E27FC236}">
                <a16:creationId xmlns:a16="http://schemas.microsoft.com/office/drawing/2014/main" id="{67EC15F7-A886-462C-A033-D13F9DDDFD93}"/>
              </a:ext>
            </a:extLst>
          </p:cNvPr>
          <p:cNvSpPr txBox="1"/>
          <p:nvPr/>
        </p:nvSpPr>
        <p:spPr>
          <a:xfrm>
            <a:off x="1835696" y="980728"/>
            <a:ext cx="4680520" cy="954107"/>
          </a:xfrm>
          <a:prstGeom prst="rect">
            <a:avLst/>
          </a:prstGeom>
          <a:noFill/>
        </p:spPr>
        <p:txBody>
          <a:bodyPr wrap="square" rtlCol="0">
            <a:spAutoFit/>
          </a:bodyPr>
          <a:lstStyle/>
          <a:p>
            <a:r>
              <a:rPr lang="nl-NL" sz="2800" dirty="0">
                <a:solidFill>
                  <a:srgbClr val="0070C0"/>
                </a:solidFill>
              </a:rPr>
              <a:t>Cytokines</a:t>
            </a:r>
          </a:p>
          <a:p>
            <a:endParaRPr lang="nl-NL" sz="2800" dirty="0">
              <a:solidFill>
                <a:srgbClr val="0070C0"/>
              </a:solidFill>
            </a:endParaRPr>
          </a:p>
        </p:txBody>
      </p:sp>
      <p:pic>
        <p:nvPicPr>
          <p:cNvPr id="3" name="Afbeelding 2">
            <a:extLst>
              <a:ext uri="{FF2B5EF4-FFF2-40B4-BE49-F238E27FC236}">
                <a16:creationId xmlns:a16="http://schemas.microsoft.com/office/drawing/2014/main" id="{36909EA6-D831-4D90-B3F0-CE8E1952095C}"/>
              </a:ext>
            </a:extLst>
          </p:cNvPr>
          <p:cNvPicPr>
            <a:picLocks noChangeAspect="1"/>
          </p:cNvPicPr>
          <p:nvPr/>
        </p:nvPicPr>
        <p:blipFill>
          <a:blip r:embed="rId5"/>
          <a:stretch>
            <a:fillRect/>
          </a:stretch>
        </p:blipFill>
        <p:spPr>
          <a:xfrm>
            <a:off x="1529916" y="2017191"/>
            <a:ext cx="6948264" cy="3884995"/>
          </a:xfrm>
          <a:prstGeom prst="rect">
            <a:avLst/>
          </a:prstGeom>
        </p:spPr>
      </p:pic>
    </p:spTree>
    <p:extLst>
      <p:ext uri="{BB962C8B-B14F-4D97-AF65-F5344CB8AC3E}">
        <p14:creationId xmlns:p14="http://schemas.microsoft.com/office/powerpoint/2010/main" val="31249043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51920" y="140453"/>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kstvak 1">
            <a:extLst>
              <a:ext uri="{FF2B5EF4-FFF2-40B4-BE49-F238E27FC236}">
                <a16:creationId xmlns:a16="http://schemas.microsoft.com/office/drawing/2014/main" id="{F72D3B45-F778-4DC4-963F-37152AEF6E6F}"/>
              </a:ext>
            </a:extLst>
          </p:cNvPr>
          <p:cNvSpPr txBox="1"/>
          <p:nvPr/>
        </p:nvSpPr>
        <p:spPr>
          <a:xfrm>
            <a:off x="971600" y="908720"/>
            <a:ext cx="7704856" cy="584775"/>
          </a:xfrm>
          <a:prstGeom prst="rect">
            <a:avLst/>
          </a:prstGeom>
          <a:noFill/>
        </p:spPr>
        <p:txBody>
          <a:bodyPr wrap="square" rtlCol="0">
            <a:spAutoFit/>
          </a:bodyPr>
          <a:lstStyle/>
          <a:p>
            <a:r>
              <a:rPr lang="nl-NL" sz="3200" dirty="0" err="1">
                <a:solidFill>
                  <a:srgbClr val="00B0F0"/>
                </a:solidFill>
              </a:rPr>
              <a:t>To</a:t>
            </a:r>
            <a:r>
              <a:rPr lang="nl-NL" sz="3200" dirty="0">
                <a:solidFill>
                  <a:srgbClr val="00B0F0"/>
                </a:solidFill>
              </a:rPr>
              <a:t> </a:t>
            </a:r>
            <a:r>
              <a:rPr lang="nl-NL" sz="3200" dirty="0" err="1">
                <a:solidFill>
                  <a:srgbClr val="00B0F0"/>
                </a:solidFill>
              </a:rPr>
              <a:t>remember</a:t>
            </a:r>
            <a:r>
              <a:rPr lang="nl-NL" sz="3200" dirty="0">
                <a:solidFill>
                  <a:srgbClr val="00B0F0"/>
                </a:solidFill>
              </a:rPr>
              <a:t>:</a:t>
            </a:r>
          </a:p>
        </p:txBody>
      </p:sp>
      <p:pic>
        <p:nvPicPr>
          <p:cNvPr id="3" name="Afbeelding 2">
            <a:extLst>
              <a:ext uri="{FF2B5EF4-FFF2-40B4-BE49-F238E27FC236}">
                <a16:creationId xmlns:a16="http://schemas.microsoft.com/office/drawing/2014/main" id="{02A0C311-77AC-47F5-B2C4-0A5DB4F23A81}"/>
              </a:ext>
            </a:extLst>
          </p:cNvPr>
          <p:cNvPicPr>
            <a:picLocks noChangeAspect="1"/>
          </p:cNvPicPr>
          <p:nvPr/>
        </p:nvPicPr>
        <p:blipFill>
          <a:blip r:embed="rId5"/>
          <a:stretch>
            <a:fillRect/>
          </a:stretch>
        </p:blipFill>
        <p:spPr>
          <a:xfrm>
            <a:off x="0" y="1626004"/>
            <a:ext cx="9144000" cy="3605991"/>
          </a:xfrm>
          <a:prstGeom prst="rect">
            <a:avLst/>
          </a:prstGeom>
        </p:spPr>
      </p:pic>
    </p:spTree>
    <p:extLst>
      <p:ext uri="{BB962C8B-B14F-4D97-AF65-F5344CB8AC3E}">
        <p14:creationId xmlns:p14="http://schemas.microsoft.com/office/powerpoint/2010/main" val="26760778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51920" y="140453"/>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458976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51920" y="140453"/>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160011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51920" y="140453"/>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034001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51920" y="140453"/>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060559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51920" y="140453"/>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356232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51920" y="140453"/>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480803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51920" y="140453"/>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813218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51920" y="140453"/>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449206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51920" y="140453"/>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996392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51920" y="140453"/>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491537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51920" y="140453"/>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286999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51920" y="140453"/>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236849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51920" y="140453"/>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254067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51920" y="140453"/>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2468411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51920" y="140453"/>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4864383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51920" y="140453"/>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9226083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51920" y="140453"/>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47045634"/>
      </p:ext>
    </p:extLst>
  </p:cSld>
  <p:clrMapOvr>
    <a:masterClrMapping/>
  </p:clrMapOvr>
</p:sld>
</file>

<file path=ppt/theme/theme1.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87497</TotalTime>
  <Words>399</Words>
  <Application>Microsoft Office PowerPoint</Application>
  <PresentationFormat>Diavoorstelling (4:3)</PresentationFormat>
  <Paragraphs>79</Paragraphs>
  <Slides>46</Slides>
  <Notes>46</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46</vt:i4>
      </vt:variant>
    </vt:vector>
  </HeadingPairs>
  <TitlesOfParts>
    <vt:vector size="50" baseType="lpstr">
      <vt:lpstr>Arial</vt:lpstr>
      <vt:lpstr>Arial</vt:lpstr>
      <vt:lpstr>Calibri</vt:lpstr>
      <vt:lpstr>Kantoorthema</vt:lpstr>
      <vt:lpstr>The natural defenses of the Immune System</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Den Boer</dc:creator>
  <cp:lastModifiedBy>M Boer de</cp:lastModifiedBy>
  <cp:revision>200</cp:revision>
  <dcterms:created xsi:type="dcterms:W3CDTF">2019-03-08T12:07:45Z</dcterms:created>
  <dcterms:modified xsi:type="dcterms:W3CDTF">2020-06-04T11:30:09Z</dcterms:modified>
</cp:coreProperties>
</file>