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482" r:id="rId2"/>
    <p:sldId id="483" r:id="rId3"/>
    <p:sldId id="484" r:id="rId4"/>
    <p:sldId id="485" r:id="rId5"/>
    <p:sldId id="486" r:id="rId6"/>
    <p:sldId id="487" r:id="rId7"/>
    <p:sldId id="488" r:id="rId8"/>
    <p:sldId id="489" r:id="rId9"/>
    <p:sldId id="490" r:id="rId10"/>
    <p:sldId id="491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Webdings" pitchFamily="18" charset="2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Webdings" pitchFamily="18" charset="2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Webdings" pitchFamily="18" charset="2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Webdings" pitchFamily="18" charset="2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Webdings" pitchFamily="18" charset="2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Webdings" pitchFamily="18" charset="2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Webdings" pitchFamily="18" charset="2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Webdings" pitchFamily="18" charset="2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Webdings" pitchFamily="18" charset="2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FF6600"/>
    <a:srgbClr val="00CCFF"/>
    <a:srgbClr val="FF3300"/>
    <a:srgbClr val="003366"/>
    <a:srgbClr val="0000CC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3084" y="-16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233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7CAC6C0-E0D2-4C50-BF4F-0D79125C0827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863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62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Klik om de opmaakprofielen van de modeltekst te bewerken</a:t>
            </a:r>
          </a:p>
          <a:p>
            <a:pPr lvl="1"/>
            <a:r>
              <a:rPr lang="en-US" noProof="0" smtClean="0"/>
              <a:t>Tweede niveau</a:t>
            </a:r>
          </a:p>
          <a:p>
            <a:pPr lvl="2"/>
            <a:r>
              <a:rPr lang="en-US" noProof="0" smtClean="0"/>
              <a:t>Derde niveau</a:t>
            </a:r>
          </a:p>
          <a:p>
            <a:pPr lvl="3"/>
            <a:r>
              <a:rPr lang="en-US" noProof="0" smtClean="0"/>
              <a:t>Vierde niveau</a:t>
            </a:r>
          </a:p>
          <a:p>
            <a:pPr lvl="4"/>
            <a:r>
              <a:rPr lang="en-US" noProof="0" smtClean="0"/>
              <a:t>Vijfde niveau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658C8EA-9295-4352-B1FE-0FC71BB6E41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5252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en-US"/>
              <a:t>Klik om het opmaakprofiel te bewerken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Klik om het opmaakprofiel van de modelondertitel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Systems 2009.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53559-2FEC-4109-8EDA-AB93512E512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Systems 2009.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D6F99-FD57-4A37-98AB-321F0B37982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Systems 2009.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E803BF-7AEE-4DC4-9144-51E51383111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Systems 2009.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7A23B-A50F-4E17-9D0A-2CAEFEF79A7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Systems 2009.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A6646-3533-40A5-95F9-7CB16276B7C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Systems 2009.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C4AD0-3E05-439D-B050-C03E9203D2F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Systems 2009.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1FA10-144C-408F-9C07-423B56D8124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Systems 2009.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6ADB3-1D07-4110-83D1-FC674556F56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Systems 2009.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7DC061-5FAD-41CF-B452-A04097545E6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Systems 2009.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43BCC-8519-4C0A-AE9A-19BDC4DB608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Systems 2009.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1272F-C5DE-4954-AE70-3412E52C01B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el, illustratie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llustratie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Systems 2009.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C6515-3740-4BA1-B65A-6E4B37E36EA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kst en illustr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llustratie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nl-NL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i-Health Systems 2009.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1DFFB7-5A70-4444-81A3-CE34D2E5E59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 om het opmaakprofiel te bewerken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 om de opmaakprofielen van de modeltekst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(c) i-Health Systems 2009. 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64CEE861-8064-4A0F-B6ED-CCAF440939E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nl-NL" sz="240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nl-NL" sz="240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nl-NL" sz="2400">
              <a:latin typeface="Times New Roman" pitchFamily="18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(c) i-Health Systems 2009. </a:t>
            </a:r>
            <a:endParaRPr lang="en-US"/>
          </a:p>
        </p:txBody>
      </p:sp>
      <p:sp>
        <p:nvSpPr>
          <p:cNvPr id="4" name="Tekstvak 3"/>
          <p:cNvSpPr txBox="1"/>
          <p:nvPr/>
        </p:nvSpPr>
        <p:spPr>
          <a:xfrm>
            <a:off x="1691680" y="4941168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 err="1" smtClean="0">
                <a:solidFill>
                  <a:srgbClr val="006666"/>
                </a:solidFill>
                <a:latin typeface="Calibri" pitchFamily="34" charset="0"/>
                <a:cs typeface="Calibri" pitchFamily="34" charset="0"/>
              </a:rPr>
              <a:t>www.i-health.com</a:t>
            </a:r>
            <a:endParaRPr lang="nl-NL" b="1" dirty="0">
              <a:solidFill>
                <a:srgbClr val="00666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2051720" y="476672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 err="1" smtClean="0">
                <a:solidFill>
                  <a:srgbClr val="006666"/>
                </a:solidFill>
                <a:latin typeface="Calibri" pitchFamily="34" charset="0"/>
                <a:cs typeface="Calibri" pitchFamily="34" charset="0"/>
              </a:rPr>
              <a:t>i-HEALTH</a:t>
            </a:r>
            <a:r>
              <a:rPr lang="nl-NL" sz="3600" b="1" dirty="0" smtClean="0">
                <a:solidFill>
                  <a:srgbClr val="006666"/>
                </a:solidFill>
                <a:latin typeface="Calibri" pitchFamily="34" charset="0"/>
                <a:cs typeface="Calibri" pitchFamily="34" charset="0"/>
              </a:rPr>
              <a:t> ® Electronic </a:t>
            </a:r>
            <a:r>
              <a:rPr lang="nl-NL" sz="3600" b="1" dirty="0" err="1" smtClean="0">
                <a:solidFill>
                  <a:srgbClr val="006666"/>
                </a:solidFill>
                <a:latin typeface="Calibri" pitchFamily="34" charset="0"/>
                <a:cs typeface="Calibri" pitchFamily="34" charset="0"/>
              </a:rPr>
              <a:t>medication</a:t>
            </a:r>
            <a:r>
              <a:rPr lang="nl-NL" sz="3600" b="1" dirty="0" smtClean="0">
                <a:solidFill>
                  <a:srgbClr val="006666"/>
                </a:solidFill>
                <a:latin typeface="Calibri" pitchFamily="34" charset="0"/>
                <a:cs typeface="Calibri" pitchFamily="34" charset="0"/>
              </a:rPr>
              <a:t> test</a:t>
            </a:r>
            <a:endParaRPr lang="nl-NL" sz="3600" b="1" dirty="0">
              <a:solidFill>
                <a:srgbClr val="0066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Afbeelding 5" descr="PPTC65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1988840"/>
            <a:ext cx="4930956" cy="29675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(c) i-Health Systems 2009. </a:t>
            </a:r>
            <a:endParaRPr lang="en-US"/>
          </a:p>
        </p:txBody>
      </p:sp>
      <p:pic>
        <p:nvPicPr>
          <p:cNvPr id="3" name="Afbeelding 2" descr="PPTD32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737624"/>
            <a:ext cx="8424936" cy="33827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(c) i-Health Systems 2009. </a:t>
            </a:r>
            <a:endParaRPr lang="en-US"/>
          </a:p>
        </p:txBody>
      </p:sp>
      <p:pic>
        <p:nvPicPr>
          <p:cNvPr id="3" name="Afbeelding 2" descr="PPT9BC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535195"/>
            <a:ext cx="8748464" cy="37876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(c) i-Health Systems 2009. </a:t>
            </a:r>
            <a:endParaRPr lang="en-US"/>
          </a:p>
        </p:txBody>
      </p:sp>
      <p:pic>
        <p:nvPicPr>
          <p:cNvPr id="3" name="Afbeelding 2" descr="PPT1F1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675258"/>
            <a:ext cx="8892480" cy="55074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(c) i-Health Systems 2009. </a:t>
            </a:r>
            <a:endParaRPr lang="en-US"/>
          </a:p>
        </p:txBody>
      </p:sp>
      <p:pic>
        <p:nvPicPr>
          <p:cNvPr id="3" name="Afbeelding 2" descr="PPTAD3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427514"/>
            <a:ext cx="8424936" cy="20029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(c) i-Health Systems 2009. </a:t>
            </a:r>
            <a:endParaRPr lang="en-US"/>
          </a:p>
        </p:txBody>
      </p:sp>
      <p:pic>
        <p:nvPicPr>
          <p:cNvPr id="3" name="Afbeelding 2" descr="PPTA29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649748"/>
            <a:ext cx="8496944" cy="35585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(c) i-Health Systems 2009. </a:t>
            </a:r>
            <a:endParaRPr lang="en-US"/>
          </a:p>
        </p:txBody>
      </p:sp>
      <p:pic>
        <p:nvPicPr>
          <p:cNvPr id="3" name="Afbeelding 2" descr="PPT80F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761" y="1176619"/>
            <a:ext cx="5790477" cy="45047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(c) i-Health Systems 2009. </a:t>
            </a:r>
            <a:endParaRPr lang="en-US"/>
          </a:p>
        </p:txBody>
      </p:sp>
      <p:pic>
        <p:nvPicPr>
          <p:cNvPr id="3" name="Afbeelding 2" descr="PPT67F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713" y="1619475"/>
            <a:ext cx="5028572" cy="3619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(c) i-Health Systems 2009. </a:t>
            </a:r>
            <a:endParaRPr lang="en-US"/>
          </a:p>
        </p:txBody>
      </p:sp>
      <p:pic>
        <p:nvPicPr>
          <p:cNvPr id="3" name="Afbeelding 2" descr="PPT9B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348880"/>
            <a:ext cx="7632848" cy="1637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(c) i-Health Systems 2009. </a:t>
            </a:r>
            <a:endParaRPr lang="en-US"/>
          </a:p>
        </p:txBody>
      </p:sp>
      <p:pic>
        <p:nvPicPr>
          <p:cNvPr id="3" name="Afbeelding 2" descr="PPTB8D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761" y="548047"/>
            <a:ext cx="5790477" cy="57619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iveau">
  <a:themeElements>
    <a:clrScheme name="Niveau 6">
      <a:dk1>
        <a:srgbClr val="000000"/>
      </a:dk1>
      <a:lt1>
        <a:srgbClr val="FFFFFF"/>
      </a:lt1>
      <a:dk2>
        <a:srgbClr val="666699"/>
      </a:dk2>
      <a:lt2>
        <a:srgbClr val="FFCC00"/>
      </a:lt2>
      <a:accent1>
        <a:srgbClr val="FF9900"/>
      </a:accent1>
      <a:accent2>
        <a:srgbClr val="FF0000"/>
      </a:accent2>
      <a:accent3>
        <a:srgbClr val="FFFFFF"/>
      </a:accent3>
      <a:accent4>
        <a:srgbClr val="000000"/>
      </a:accent4>
      <a:accent5>
        <a:srgbClr val="FFCAAA"/>
      </a:accent5>
      <a:accent6>
        <a:srgbClr val="E70000"/>
      </a:accent6>
      <a:hlink>
        <a:srgbClr val="666699"/>
      </a:hlink>
      <a:folHlink>
        <a:srgbClr val="999966"/>
      </a:folHlink>
    </a:clrScheme>
    <a:fontScheme name="Niveau">
      <a:majorFont>
        <a:latin typeface="Garamond"/>
        <a:ea typeface=""/>
        <a:cs typeface="Arial"/>
      </a:majorFont>
      <a:minorFont>
        <a:latin typeface="Verdana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CC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Webdings" pitchFamily="18" charset="2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CC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Webdings" pitchFamily="18" charset="2"/>
            <a:cs typeface="Arial" pitchFamily="34" charset="0"/>
          </a:defRPr>
        </a:defPPr>
      </a:lstStyle>
    </a:lnDef>
  </a:objectDefaults>
  <a:extraClrSchemeLst>
    <a:extraClrScheme>
      <a:clrScheme name="Niveau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au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au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au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au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au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veau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veau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67</TotalTime>
  <Words>76</Words>
  <Application>Microsoft Office PowerPoint</Application>
  <PresentationFormat>Diavoorstelling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1" baseType="lpstr">
      <vt:lpstr>Niveau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i-health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Traditional Chinese Medicine (TCM)</dc:title>
  <dc:creator>Henk</dc:creator>
  <cp:lastModifiedBy>Den Boer</cp:lastModifiedBy>
  <cp:revision>237</cp:revision>
  <dcterms:created xsi:type="dcterms:W3CDTF">2005-08-04T05:01:13Z</dcterms:created>
  <dcterms:modified xsi:type="dcterms:W3CDTF">2013-09-30T10:22:47Z</dcterms:modified>
</cp:coreProperties>
</file>