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0"/>
  </p:notesMasterIdLst>
  <p:sldIdLst>
    <p:sldId id="256" r:id="rId2"/>
    <p:sldId id="259" r:id="rId3"/>
    <p:sldId id="260" r:id="rId4"/>
    <p:sldId id="257" r:id="rId5"/>
    <p:sldId id="258" r:id="rId6"/>
    <p:sldId id="261" r:id="rId7"/>
    <p:sldId id="262" r:id="rId8"/>
    <p:sldId id="264" r:id="rId9"/>
    <p:sldId id="265" r:id="rId10"/>
    <p:sldId id="266" r:id="rId11"/>
    <p:sldId id="267" r:id="rId12"/>
    <p:sldId id="268" r:id="rId13"/>
    <p:sldId id="269" r:id="rId14"/>
    <p:sldId id="272" r:id="rId15"/>
    <p:sldId id="275" r:id="rId16"/>
    <p:sldId id="270" r:id="rId17"/>
    <p:sldId id="271" r:id="rId18"/>
    <p:sldId id="273" r:id="rId19"/>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812" y="-10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F8787F-B34F-4EF7-8494-9B394D3EE92C}"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nl-NL"/>
        </a:p>
      </dgm:t>
    </dgm:pt>
    <dgm:pt modelId="{B79B0D3C-D7D5-40A8-A10C-3651A7676973}">
      <dgm:prSet phldrT="[Tekst]" custT="1"/>
      <dgm:spPr>
        <a:solidFill>
          <a:schemeClr val="accent6"/>
        </a:solidFill>
      </dgm:spPr>
      <dgm:t>
        <a:bodyPr/>
        <a:lstStyle/>
        <a:p>
          <a:r>
            <a:rPr lang="nl-NL" sz="2400" dirty="0" err="1" smtClean="0"/>
            <a:t>Traumatic</a:t>
          </a:r>
          <a:r>
            <a:rPr lang="nl-NL" sz="2400" dirty="0" smtClean="0"/>
            <a:t> event</a:t>
          </a:r>
          <a:endParaRPr lang="nl-NL" sz="2400" dirty="0" smtClean="0"/>
        </a:p>
      </dgm:t>
    </dgm:pt>
    <dgm:pt modelId="{89E59A9E-76D2-4679-BCD6-7A524C77AF62}" type="parTrans" cxnId="{89725F92-3EF4-4CA3-AEE7-42E1BB569761}">
      <dgm:prSet/>
      <dgm:spPr/>
      <dgm:t>
        <a:bodyPr/>
        <a:lstStyle/>
        <a:p>
          <a:endParaRPr lang="nl-NL"/>
        </a:p>
      </dgm:t>
    </dgm:pt>
    <dgm:pt modelId="{DDAE3DDE-AFA7-4B87-9736-7E457C63CA9F}" type="sibTrans" cxnId="{89725F92-3EF4-4CA3-AEE7-42E1BB569761}">
      <dgm:prSet/>
      <dgm:spPr/>
      <dgm:t>
        <a:bodyPr/>
        <a:lstStyle/>
        <a:p>
          <a:endParaRPr lang="nl-NL"/>
        </a:p>
      </dgm:t>
    </dgm:pt>
    <dgm:pt modelId="{B1CEFFF7-BFE7-4D68-82F5-8CFC7198AE4D}" type="pres">
      <dgm:prSet presAssocID="{9FF8787F-B34F-4EF7-8494-9B394D3EE92C}" presName="Name0" presStyleCnt="0">
        <dgm:presLayoutVars>
          <dgm:dir/>
          <dgm:animLvl val="lvl"/>
          <dgm:resizeHandles/>
        </dgm:presLayoutVars>
      </dgm:prSet>
      <dgm:spPr/>
      <dgm:t>
        <a:bodyPr/>
        <a:lstStyle/>
        <a:p>
          <a:endParaRPr lang="nl-NL"/>
        </a:p>
      </dgm:t>
    </dgm:pt>
    <dgm:pt modelId="{1B6C0F85-4A25-4FA1-8955-688CB3CAE100}" type="pres">
      <dgm:prSet presAssocID="{B79B0D3C-D7D5-40A8-A10C-3651A7676973}" presName="linNode" presStyleCnt="0"/>
      <dgm:spPr/>
    </dgm:pt>
    <dgm:pt modelId="{E431DCE1-7CA8-43F2-B713-107103EA530C}" type="pres">
      <dgm:prSet presAssocID="{B79B0D3C-D7D5-40A8-A10C-3651A7676973}" presName="parentShp" presStyleLbl="node1" presStyleIdx="0" presStyleCnt="1" custScaleX="145714" custLinFactNeighborX="4372">
        <dgm:presLayoutVars>
          <dgm:bulletEnabled val="1"/>
        </dgm:presLayoutVars>
      </dgm:prSet>
      <dgm:spPr/>
      <dgm:t>
        <a:bodyPr/>
        <a:lstStyle/>
        <a:p>
          <a:endParaRPr lang="nl-NL"/>
        </a:p>
      </dgm:t>
    </dgm:pt>
    <dgm:pt modelId="{7BDDAB85-C6FB-4E85-87E7-0CF47D1A29C9}" type="pres">
      <dgm:prSet presAssocID="{B79B0D3C-D7D5-40A8-A10C-3651A7676973}" presName="childShp" presStyleLbl="bgAccFollowNode1" presStyleIdx="0" presStyleCnt="1">
        <dgm:presLayoutVars>
          <dgm:bulletEnabled val="1"/>
        </dgm:presLayoutVars>
      </dgm:prSet>
      <dgm:spPr/>
      <dgm:t>
        <a:bodyPr/>
        <a:lstStyle/>
        <a:p>
          <a:endParaRPr lang="nl-NL"/>
        </a:p>
      </dgm:t>
    </dgm:pt>
  </dgm:ptLst>
  <dgm:cxnLst>
    <dgm:cxn modelId="{89725F92-3EF4-4CA3-AEE7-42E1BB569761}" srcId="{9FF8787F-B34F-4EF7-8494-9B394D3EE92C}" destId="{B79B0D3C-D7D5-40A8-A10C-3651A7676973}" srcOrd="0" destOrd="0" parTransId="{89E59A9E-76D2-4679-BCD6-7A524C77AF62}" sibTransId="{DDAE3DDE-AFA7-4B87-9736-7E457C63CA9F}"/>
    <dgm:cxn modelId="{619BD61B-6A44-4FE4-8E0F-DF3E0C86CC1A}" type="presOf" srcId="{B79B0D3C-D7D5-40A8-A10C-3651A7676973}" destId="{E431DCE1-7CA8-43F2-B713-107103EA530C}" srcOrd="0" destOrd="0" presId="urn:microsoft.com/office/officeart/2005/8/layout/vList6"/>
    <dgm:cxn modelId="{F50227C9-64B2-4834-BB51-984049D7177E}" type="presOf" srcId="{9FF8787F-B34F-4EF7-8494-9B394D3EE92C}" destId="{B1CEFFF7-BFE7-4D68-82F5-8CFC7198AE4D}" srcOrd="0" destOrd="0" presId="urn:microsoft.com/office/officeart/2005/8/layout/vList6"/>
    <dgm:cxn modelId="{FAE4DF69-5F8D-4C5E-8AA5-9037F58EAFF6}" type="presParOf" srcId="{B1CEFFF7-BFE7-4D68-82F5-8CFC7198AE4D}" destId="{1B6C0F85-4A25-4FA1-8955-688CB3CAE100}" srcOrd="0" destOrd="0" presId="urn:microsoft.com/office/officeart/2005/8/layout/vList6"/>
    <dgm:cxn modelId="{978E36DF-4627-485E-A666-111757612EFA}" type="presParOf" srcId="{1B6C0F85-4A25-4FA1-8955-688CB3CAE100}" destId="{E431DCE1-7CA8-43F2-B713-107103EA530C}" srcOrd="0" destOrd="0" presId="urn:microsoft.com/office/officeart/2005/8/layout/vList6"/>
    <dgm:cxn modelId="{DC375A68-E45E-493F-AF9E-F23EC0BCA3AF}" type="presParOf" srcId="{1B6C0F85-4A25-4FA1-8955-688CB3CAE100}" destId="{7BDDAB85-C6FB-4E85-87E7-0CF47D1A29C9}"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AB85-C6FB-4E85-87E7-0CF47D1A29C9}">
      <dsp:nvSpPr>
        <dsp:cNvPr id="0" name=""/>
        <dsp:cNvSpPr/>
      </dsp:nvSpPr>
      <dsp:spPr>
        <a:xfrm>
          <a:off x="1978832" y="0"/>
          <a:ext cx="2035362" cy="1151337"/>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431DCE1-7CA8-43F2-B713-107103EA530C}">
      <dsp:nvSpPr>
        <dsp:cNvPr id="0" name=""/>
        <dsp:cNvSpPr/>
      </dsp:nvSpPr>
      <dsp:spPr>
        <a:xfrm>
          <a:off x="90612" y="0"/>
          <a:ext cx="1977205" cy="1151337"/>
        </a:xfrm>
        <a:prstGeom prst="round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nl-NL" sz="2400" kern="1200" dirty="0" err="1" smtClean="0"/>
            <a:t>Traumatic</a:t>
          </a:r>
          <a:r>
            <a:rPr lang="nl-NL" sz="2400" kern="1200" dirty="0" smtClean="0"/>
            <a:t> event</a:t>
          </a:r>
          <a:endParaRPr lang="nl-NL" sz="2400" kern="1200" dirty="0" smtClean="0"/>
        </a:p>
      </dsp:txBody>
      <dsp:txXfrm>
        <a:off x="146816" y="56204"/>
        <a:ext cx="1864797" cy="1038929"/>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EF09B0-6271-4741-81F9-3B8C0ADE4341}" type="datetimeFigureOut">
              <a:rPr lang="nl-NL" smtClean="0"/>
              <a:t>3-11-2011</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4F438B-9886-4117-9F35-CD925665EC29}" type="slidenum">
              <a:rPr lang="nl-NL" smtClean="0"/>
              <a:t>‹nr.›</a:t>
            </a:fld>
            <a:endParaRPr lang="nl-NL"/>
          </a:p>
        </p:txBody>
      </p:sp>
    </p:spTree>
    <p:extLst>
      <p:ext uri="{BB962C8B-B14F-4D97-AF65-F5344CB8AC3E}">
        <p14:creationId xmlns:p14="http://schemas.microsoft.com/office/powerpoint/2010/main" val="2564411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txBox="1">
            <a:spLocks noGrp="1" noChangeArrowheads="1"/>
          </p:cNvSpPr>
          <p:nvPr/>
        </p:nvSpPr>
        <p:spPr bwMode="auto">
          <a:xfrm>
            <a:off x="3884414" y="8685894"/>
            <a:ext cx="2972098" cy="456595"/>
          </a:xfrm>
          <a:prstGeom prst="rect">
            <a:avLst/>
          </a:prstGeom>
          <a:noFill/>
          <a:ln w="9525">
            <a:noFill/>
            <a:miter lim="800000"/>
            <a:headEnd/>
            <a:tailEnd/>
          </a:ln>
        </p:spPr>
        <p:txBody>
          <a:bodyPr lIns="91432" tIns="45716" rIns="91432" bIns="45716" anchor="b"/>
          <a:lstStyle/>
          <a:p>
            <a:pPr algn="r" defTabSz="914485"/>
            <a:fld id="{D7A41732-8E72-4FC6-B00E-B2E4E579DAB2}" type="slidenum">
              <a:rPr lang="en-US" sz="1200">
                <a:latin typeface="Arial" charset="0"/>
              </a:rPr>
              <a:pPr algn="r" defTabSz="914485"/>
              <a:t>7</a:t>
            </a:fld>
            <a:endParaRPr lang="en-US" sz="1200" dirty="0">
              <a:latin typeface="Arial" charset="0"/>
            </a:endParaRPr>
          </a:p>
        </p:txBody>
      </p:sp>
      <p:sp>
        <p:nvSpPr>
          <p:cNvPr id="156675" name="Rectangle 2"/>
          <p:cNvSpPr>
            <a:spLocks noGrp="1" noRot="1" noChangeAspect="1" noChangeArrowheads="1" noTextEdit="1"/>
          </p:cNvSpPr>
          <p:nvPr>
            <p:ph type="sldImg"/>
          </p:nvPr>
        </p:nvSpPr>
        <p:spPr>
          <a:xfrm>
            <a:off x="1143000" y="685800"/>
            <a:ext cx="4572000" cy="3429000"/>
          </a:xfrm>
          <a:ln/>
        </p:spPr>
      </p:sp>
      <p:sp>
        <p:nvSpPr>
          <p:cNvPr id="156676" name="Rectangle 3"/>
          <p:cNvSpPr>
            <a:spLocks noGrp="1" noChangeArrowheads="1"/>
          </p:cNvSpPr>
          <p:nvPr>
            <p:ph type="body" idx="1"/>
          </p:nvPr>
        </p:nvSpPr>
        <p:spPr>
          <a:noFill/>
          <a:ln/>
        </p:spPr>
        <p:txBody>
          <a:bodyPr/>
          <a:lstStyle/>
          <a:p>
            <a:pPr eaLnBrk="1" hangingPunct="1">
              <a:lnSpc>
                <a:spcPct val="90000"/>
              </a:lnSpc>
            </a:pPr>
            <a:r>
              <a:rPr lang="nl-NL" sz="1300" dirty="0"/>
              <a:t>Het emotionele brein is in staat het rationele brein uit te schakelen. Als gevolg van zware stress reageert de voorhoofdskwab niet meer (gaat off-line) en verliest het vermogen het gedrag te sturen. Direct nemen reflexen en instinctief handelen de zaak over. </a:t>
            </a:r>
          </a:p>
          <a:p>
            <a:pPr eaLnBrk="1" hangingPunct="1">
              <a:lnSpc>
                <a:spcPct val="90000"/>
              </a:lnSpc>
            </a:pPr>
            <a:r>
              <a:rPr lang="nl-NL" sz="1300" dirty="0"/>
              <a:t>Ook paniekaanvallen hebben een dergelijk verloop. Het slachtoffer, die bijvoorbeeld de indruk heeft dat hij een hartinfarct krijgt, heeft alle lichamelijk verschijnselen daarvan. Het emotionele brein neemt de controle van alle lichaamsfuncties over, het hart slaat op hol, de buik zit in de knoop, de handen trillen, het angstzweet breekt uit. Tegelijkertijd wordt het rationele brein uitgeschakeld door een adrenalinestoot. Ook al ziet het rationele brein geen reden tot paniek, het kan niets doen zolang het “off-line” staat.</a:t>
            </a:r>
          </a:p>
          <a:p>
            <a:pPr eaLnBrk="1" hangingPunct="1">
              <a:lnSpc>
                <a:spcPct val="90000"/>
              </a:lnSpc>
            </a:pPr>
            <a:endParaRPr lang="nl-NL" sz="1300" dirty="0"/>
          </a:p>
          <a:p>
            <a:pPr eaLnBrk="1" hangingPunct="1">
              <a:lnSpc>
                <a:spcPct val="90000"/>
              </a:lnSpc>
            </a:pPr>
            <a:endParaRPr lang="nl-NL" sz="13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bg>
      <p:bgRef idx="1001">
        <a:schemeClr val="bg1"/>
      </p:bgRef>
    </p:bg>
    <p:spTree>
      <p:nvGrpSpPr>
        <p:cNvPr id="1" name=""/>
        <p:cNvGrpSpPr/>
        <p:nvPr/>
      </p:nvGrpSpPr>
      <p:grpSpPr>
        <a:xfrm>
          <a:off x="0" y="0"/>
          <a:ext cx="0" cy="0"/>
          <a:chOff x="0" y="0"/>
          <a:chExt cx="0" cy="0"/>
        </a:xfrm>
      </p:grpSpPr>
      <p:sp>
        <p:nvSpPr>
          <p:cNvPr id="8" name="Titel 7"/>
          <p:cNvSpPr>
            <a:spLocks noGrp="1"/>
          </p:cNvSpPr>
          <p:nvPr>
            <p:ph type="ctrTitle"/>
          </p:nvPr>
        </p:nvSpPr>
        <p:spPr>
          <a:xfrm>
            <a:off x="2286000" y="3124200"/>
            <a:ext cx="6172200" cy="1894362"/>
          </a:xfrm>
        </p:spPr>
        <p:txBody>
          <a:bodyPr/>
          <a:lstStyle>
            <a:lvl1pPr>
              <a:defRPr b="1"/>
            </a:lvl1pPr>
          </a:lstStyle>
          <a:p>
            <a:r>
              <a:rPr kumimoji="0" lang="nl-NL" smtClean="0"/>
              <a:t>Klik om de stijl te bewerken</a:t>
            </a:r>
            <a:endParaRPr kumimoji="0" lang="en-US"/>
          </a:p>
        </p:txBody>
      </p:sp>
      <p:sp>
        <p:nvSpPr>
          <p:cNvPr id="9" name="Ondertitel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nl-NL" smtClean="0"/>
              <a:t>Klik om het opmaakprofiel van de modelondertitel te bewerken</a:t>
            </a:r>
            <a:endParaRPr kumimoji="0" lang="en-US"/>
          </a:p>
        </p:txBody>
      </p:sp>
      <p:sp>
        <p:nvSpPr>
          <p:cNvPr id="28" name="Tijdelijke aanduiding voor datum 27"/>
          <p:cNvSpPr>
            <a:spLocks noGrp="1"/>
          </p:cNvSpPr>
          <p:nvPr>
            <p:ph type="dt" sz="half" idx="10"/>
          </p:nvPr>
        </p:nvSpPr>
        <p:spPr bwMode="auto">
          <a:xfrm rot="5400000">
            <a:off x="7764621" y="1174097"/>
            <a:ext cx="2286000" cy="381000"/>
          </a:xfrm>
        </p:spPr>
        <p:txBody>
          <a:bodyPr/>
          <a:lstStyle/>
          <a:p>
            <a:fld id="{36C1DEE6-BA6A-4BD1-BD3E-32C18732960B}" type="datetimeFigureOut">
              <a:rPr lang="nl-NL" smtClean="0"/>
              <a:t>3-11-2011</a:t>
            </a:fld>
            <a:endParaRPr lang="nl-NL"/>
          </a:p>
        </p:txBody>
      </p:sp>
      <p:sp>
        <p:nvSpPr>
          <p:cNvPr id="17" name="Tijdelijke aanduiding voor voettekst 16"/>
          <p:cNvSpPr>
            <a:spLocks noGrp="1"/>
          </p:cNvSpPr>
          <p:nvPr>
            <p:ph type="ftr" sz="quarter" idx="11"/>
          </p:nvPr>
        </p:nvSpPr>
        <p:spPr bwMode="auto">
          <a:xfrm rot="5400000">
            <a:off x="7077269" y="4181669"/>
            <a:ext cx="3657600" cy="384048"/>
          </a:xfrm>
        </p:spPr>
        <p:txBody>
          <a:bodyPr/>
          <a:lstStyle/>
          <a:p>
            <a:endParaRPr lang="nl-NL"/>
          </a:p>
        </p:txBody>
      </p:sp>
      <p:sp>
        <p:nvSpPr>
          <p:cNvPr id="10" name="Rechthoek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hthoek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hthoek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hthoek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hte verbindingslijn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hte verbindingslijn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Rechte verbindingslijn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Rechte verbindingslijn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Rechte verbindingslijn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Rechte verbindingslijn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hthoek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Tijdelijke aanduiding voor dianummer 28"/>
          <p:cNvSpPr>
            <a:spLocks noGrp="1"/>
          </p:cNvSpPr>
          <p:nvPr>
            <p:ph type="sldNum" sz="quarter" idx="12"/>
          </p:nvPr>
        </p:nvSpPr>
        <p:spPr bwMode="auto">
          <a:xfrm>
            <a:off x="1325544" y="4928702"/>
            <a:ext cx="609600" cy="517524"/>
          </a:xfrm>
        </p:spPr>
        <p:txBody>
          <a:bodyPr/>
          <a:lstStyle/>
          <a:p>
            <a:fld id="{B2247D45-4BCA-498F-84A2-F2BDA542891B}" type="slidenum">
              <a:rPr lang="nl-NL" smtClean="0"/>
              <a:t>‹nr.›</a:t>
            </a:fld>
            <a:endParaRPr lang="nl-NL"/>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nl-NL" smtClean="0"/>
              <a:t>Klik om de stijl te bewerken</a:t>
            </a:r>
            <a:endParaRPr kumimoji="0" lang="en-US"/>
          </a:p>
        </p:txBody>
      </p:sp>
      <p:sp>
        <p:nvSpPr>
          <p:cNvPr id="8" name="Tijdelijke aanduiding voor inhoud 7"/>
          <p:cNvSpPr>
            <a:spLocks noGrp="1"/>
          </p:cNvSpPr>
          <p:nvPr>
            <p:ph sz="quarter" idx="1"/>
          </p:nvPr>
        </p:nvSpPr>
        <p:spPr>
          <a:xfrm>
            <a:off x="457200" y="1600200"/>
            <a:ext cx="7467600" cy="4873752"/>
          </a:xfrm>
        </p:spPr>
        <p:txBody>
          <a:bodyPr/>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7" name="Tijdelijke aanduiding voor datum 6"/>
          <p:cNvSpPr>
            <a:spLocks noGrp="1"/>
          </p:cNvSpPr>
          <p:nvPr>
            <p:ph type="dt" sz="half" idx="14"/>
          </p:nvPr>
        </p:nvSpPr>
        <p:spPr/>
        <p:txBody>
          <a:bodyPr rtlCol="0"/>
          <a:lstStyle/>
          <a:p>
            <a:fld id="{36C1DEE6-BA6A-4BD1-BD3E-32C18732960B}" type="datetimeFigureOut">
              <a:rPr lang="nl-NL" smtClean="0"/>
              <a:t>3-11-2011</a:t>
            </a:fld>
            <a:endParaRPr lang="nl-NL"/>
          </a:p>
        </p:txBody>
      </p:sp>
      <p:sp>
        <p:nvSpPr>
          <p:cNvPr id="9" name="Tijdelijke aanduiding voor dianummer 8"/>
          <p:cNvSpPr>
            <a:spLocks noGrp="1"/>
          </p:cNvSpPr>
          <p:nvPr>
            <p:ph type="sldNum" sz="quarter" idx="15"/>
          </p:nvPr>
        </p:nvSpPr>
        <p:spPr/>
        <p:txBody>
          <a:bodyPr rtlCol="0"/>
          <a:lstStyle/>
          <a:p>
            <a:fld id="{B2247D45-4BCA-498F-84A2-F2BDA542891B}" type="slidenum">
              <a:rPr lang="nl-NL" smtClean="0"/>
              <a:t>‹nr.›</a:t>
            </a:fld>
            <a:endParaRPr lang="nl-NL"/>
          </a:p>
        </p:txBody>
      </p:sp>
      <p:sp>
        <p:nvSpPr>
          <p:cNvPr id="10" name="Tijdelijke aanduiding voor voettekst 9"/>
          <p:cNvSpPr>
            <a:spLocks noGrp="1"/>
          </p:cNvSpPr>
          <p:nvPr>
            <p:ph type="ftr" sz="quarter" idx="16"/>
          </p:nvPr>
        </p:nvSpPr>
        <p:spPr/>
        <p:txBody>
          <a:bodyPr rtlCol="0"/>
          <a:lstStyle/>
          <a:p>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ekop">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2286000" y="2895600"/>
            <a:ext cx="6172200" cy="2053590"/>
          </a:xfrm>
        </p:spPr>
        <p:txBody>
          <a:bodyPr/>
          <a:lstStyle>
            <a:lvl1pPr algn="l">
              <a:buNone/>
              <a:defRPr sz="3000" b="1" cap="small" baseline="0"/>
            </a:lvl1pPr>
          </a:lstStyle>
          <a:p>
            <a:r>
              <a:rPr kumimoji="0" lang="nl-NL" smtClean="0"/>
              <a:t>Klik om de stijl te bewerken</a:t>
            </a:r>
            <a:endParaRPr kumimoji="0" lang="en-US"/>
          </a:p>
        </p:txBody>
      </p:sp>
      <p:sp>
        <p:nvSpPr>
          <p:cNvPr id="3" name="Tijdelijke aanduiding voor tekst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nl-NL" smtClean="0"/>
              <a:t>Klik om de modelstijlen te bewerken</a:t>
            </a:r>
          </a:p>
        </p:txBody>
      </p:sp>
      <p:sp>
        <p:nvSpPr>
          <p:cNvPr id="4" name="Tijdelijke aanduiding voor datum 3"/>
          <p:cNvSpPr>
            <a:spLocks noGrp="1"/>
          </p:cNvSpPr>
          <p:nvPr>
            <p:ph type="dt" sz="half" idx="10"/>
          </p:nvPr>
        </p:nvSpPr>
        <p:spPr bwMode="auto">
          <a:xfrm rot="5400000">
            <a:off x="7763256" y="1170432"/>
            <a:ext cx="2286000" cy="381000"/>
          </a:xfrm>
        </p:spPr>
        <p:txBody>
          <a:bodyPr/>
          <a:lstStyle/>
          <a:p>
            <a:fld id="{36C1DEE6-BA6A-4BD1-BD3E-32C18732960B}" type="datetimeFigureOut">
              <a:rPr lang="nl-NL" smtClean="0"/>
              <a:t>3-11-2011</a:t>
            </a:fld>
            <a:endParaRPr lang="nl-NL"/>
          </a:p>
        </p:txBody>
      </p:sp>
      <p:sp>
        <p:nvSpPr>
          <p:cNvPr id="5" name="Tijdelijke aanduiding voor voettekst 4"/>
          <p:cNvSpPr>
            <a:spLocks noGrp="1"/>
          </p:cNvSpPr>
          <p:nvPr>
            <p:ph type="ftr" sz="quarter" idx="11"/>
          </p:nvPr>
        </p:nvSpPr>
        <p:spPr bwMode="auto">
          <a:xfrm rot="5400000">
            <a:off x="7077456" y="4178808"/>
            <a:ext cx="3657600" cy="384048"/>
          </a:xfrm>
        </p:spPr>
        <p:txBody>
          <a:bodyPr/>
          <a:lstStyle/>
          <a:p>
            <a:endParaRPr lang="nl-NL"/>
          </a:p>
        </p:txBody>
      </p:sp>
      <p:sp>
        <p:nvSpPr>
          <p:cNvPr id="9" name="Rechthoek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hthoek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hthoek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hthoek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hte verbindingslijn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echte verbindingslijn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Rechte verbindingslijn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Rechte verbindingslijn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Rechte verbindingslijn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hthoek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Rechte verbindingslijn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ijdelijke aanduiding voor dianummer 5"/>
          <p:cNvSpPr>
            <a:spLocks noGrp="1"/>
          </p:cNvSpPr>
          <p:nvPr>
            <p:ph type="sldNum" sz="quarter" idx="12"/>
          </p:nvPr>
        </p:nvSpPr>
        <p:spPr bwMode="auto">
          <a:xfrm>
            <a:off x="1340616" y="4928702"/>
            <a:ext cx="609600" cy="517524"/>
          </a:xfrm>
        </p:spPr>
        <p:txBody>
          <a:bodyPr/>
          <a:lstStyle/>
          <a:p>
            <a:fld id="{B2247D45-4BCA-498F-84A2-F2BDA542891B}" type="slidenum">
              <a:rPr lang="nl-NL" smtClean="0"/>
              <a:t>‹nr.›</a:t>
            </a:fld>
            <a:endParaRPr lang="nl-N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nl-NL" smtClean="0"/>
              <a:t>Klik om de stijl te bewerken</a:t>
            </a:r>
            <a:endParaRPr kumimoji="0" lang="en-US"/>
          </a:p>
        </p:txBody>
      </p:sp>
      <p:sp>
        <p:nvSpPr>
          <p:cNvPr id="5" name="Tijdelijke aanduiding voor datum 4"/>
          <p:cNvSpPr>
            <a:spLocks noGrp="1"/>
          </p:cNvSpPr>
          <p:nvPr>
            <p:ph type="dt" sz="half" idx="10"/>
          </p:nvPr>
        </p:nvSpPr>
        <p:spPr/>
        <p:txBody>
          <a:bodyPr/>
          <a:lstStyle/>
          <a:p>
            <a:fld id="{36C1DEE6-BA6A-4BD1-BD3E-32C18732960B}" type="datetimeFigureOut">
              <a:rPr lang="nl-NL" smtClean="0"/>
              <a:t>3-11-2011</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B2247D45-4BCA-498F-84A2-F2BDA542891B}" type="slidenum">
              <a:rPr lang="nl-NL" smtClean="0"/>
              <a:t>‹nr.›</a:t>
            </a:fld>
            <a:endParaRPr lang="nl-NL"/>
          </a:p>
        </p:txBody>
      </p:sp>
      <p:sp>
        <p:nvSpPr>
          <p:cNvPr id="9" name="Tijdelijke aanduiding voor inhoud 8"/>
          <p:cNvSpPr>
            <a:spLocks noGrp="1"/>
          </p:cNvSpPr>
          <p:nvPr>
            <p:ph sz="quarter" idx="1"/>
          </p:nvPr>
        </p:nvSpPr>
        <p:spPr>
          <a:xfrm>
            <a:off x="457200" y="1600200"/>
            <a:ext cx="3657600" cy="4572000"/>
          </a:xfrm>
        </p:spPr>
        <p:txBody>
          <a:bodyPr/>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11" name="Tijdelijke aanduiding voor inhoud 10"/>
          <p:cNvSpPr>
            <a:spLocks noGrp="1"/>
          </p:cNvSpPr>
          <p:nvPr>
            <p:ph sz="quarter" idx="2"/>
          </p:nvPr>
        </p:nvSpPr>
        <p:spPr>
          <a:xfrm>
            <a:off x="4270248" y="1600200"/>
            <a:ext cx="3657600" cy="4572000"/>
          </a:xfrm>
        </p:spPr>
        <p:txBody>
          <a:bodyPr/>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7543800" cy="1143000"/>
          </a:xfrm>
        </p:spPr>
        <p:txBody>
          <a:bodyPr anchor="b"/>
          <a:lstStyle>
            <a:lvl1pPr>
              <a:defRPr/>
            </a:lvl1pPr>
          </a:lstStyle>
          <a:p>
            <a:r>
              <a:rPr kumimoji="0" lang="nl-NL" smtClean="0"/>
              <a:t>Klik om de stijl te bewerken</a:t>
            </a:r>
            <a:endParaRPr kumimoji="0" lang="en-US"/>
          </a:p>
        </p:txBody>
      </p:sp>
      <p:sp>
        <p:nvSpPr>
          <p:cNvPr id="7" name="Tijdelijke aanduiding voor datum 6"/>
          <p:cNvSpPr>
            <a:spLocks noGrp="1"/>
          </p:cNvSpPr>
          <p:nvPr>
            <p:ph type="dt" sz="half" idx="10"/>
          </p:nvPr>
        </p:nvSpPr>
        <p:spPr/>
        <p:txBody>
          <a:bodyPr/>
          <a:lstStyle/>
          <a:p>
            <a:fld id="{36C1DEE6-BA6A-4BD1-BD3E-32C18732960B}" type="datetimeFigureOut">
              <a:rPr lang="nl-NL" smtClean="0"/>
              <a:t>3-11-2011</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B2247D45-4BCA-498F-84A2-F2BDA542891B}" type="slidenum">
              <a:rPr lang="nl-NL" smtClean="0"/>
              <a:t>‹nr.›</a:t>
            </a:fld>
            <a:endParaRPr lang="nl-NL"/>
          </a:p>
        </p:txBody>
      </p:sp>
      <p:sp>
        <p:nvSpPr>
          <p:cNvPr id="11" name="Tijdelijke aanduiding voor inhoud 10"/>
          <p:cNvSpPr>
            <a:spLocks noGrp="1"/>
          </p:cNvSpPr>
          <p:nvPr>
            <p:ph sz="quarter" idx="2"/>
          </p:nvPr>
        </p:nvSpPr>
        <p:spPr>
          <a:xfrm>
            <a:off x="457200" y="2362200"/>
            <a:ext cx="3657600" cy="3886200"/>
          </a:xfrm>
        </p:spPr>
        <p:txBody>
          <a:bodyPr/>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13" name="Tijdelijke aanduiding voor inhoud 12"/>
          <p:cNvSpPr>
            <a:spLocks noGrp="1"/>
          </p:cNvSpPr>
          <p:nvPr>
            <p:ph sz="quarter" idx="4"/>
          </p:nvPr>
        </p:nvSpPr>
        <p:spPr>
          <a:xfrm>
            <a:off x="4371975" y="2362200"/>
            <a:ext cx="3657600" cy="3886200"/>
          </a:xfrm>
        </p:spPr>
        <p:txBody>
          <a:bodyPr/>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12" name="Tijdelijke aanduiding voor tekst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nl-NL" smtClean="0"/>
              <a:t>Klik om de modelstijlen te bewerken</a:t>
            </a:r>
          </a:p>
        </p:txBody>
      </p:sp>
      <p:sp>
        <p:nvSpPr>
          <p:cNvPr id="14" name="Tijdelijke aanduiding voor tekst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nl-NL" smtClean="0"/>
              <a:t>Klik om de modelstijlen te bewerken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nl-NL" smtClean="0"/>
              <a:t>Klik om de stijl te bewerken</a:t>
            </a:r>
            <a:endParaRPr kumimoji="0" lang="en-US"/>
          </a:p>
        </p:txBody>
      </p:sp>
      <p:sp>
        <p:nvSpPr>
          <p:cNvPr id="6" name="Tijdelijke aanduiding voor datum 5"/>
          <p:cNvSpPr>
            <a:spLocks noGrp="1"/>
          </p:cNvSpPr>
          <p:nvPr>
            <p:ph type="dt" sz="half" idx="10"/>
          </p:nvPr>
        </p:nvSpPr>
        <p:spPr/>
        <p:txBody>
          <a:bodyPr rtlCol="0"/>
          <a:lstStyle/>
          <a:p>
            <a:fld id="{36C1DEE6-BA6A-4BD1-BD3E-32C18732960B}" type="datetimeFigureOut">
              <a:rPr lang="nl-NL" smtClean="0"/>
              <a:t>3-11-2011</a:t>
            </a:fld>
            <a:endParaRPr lang="nl-NL"/>
          </a:p>
        </p:txBody>
      </p:sp>
      <p:sp>
        <p:nvSpPr>
          <p:cNvPr id="7" name="Tijdelijke aanduiding voor dianummer 6"/>
          <p:cNvSpPr>
            <a:spLocks noGrp="1"/>
          </p:cNvSpPr>
          <p:nvPr>
            <p:ph type="sldNum" sz="quarter" idx="11"/>
          </p:nvPr>
        </p:nvSpPr>
        <p:spPr/>
        <p:txBody>
          <a:bodyPr rtlCol="0"/>
          <a:lstStyle/>
          <a:p>
            <a:fld id="{B2247D45-4BCA-498F-84A2-F2BDA542891B}" type="slidenum">
              <a:rPr lang="nl-NL" smtClean="0"/>
              <a:t>‹nr.›</a:t>
            </a:fld>
            <a:endParaRPr lang="nl-NL"/>
          </a:p>
        </p:txBody>
      </p:sp>
      <p:sp>
        <p:nvSpPr>
          <p:cNvPr id="8" name="Tijdelijke aanduiding voor voettekst 7"/>
          <p:cNvSpPr>
            <a:spLocks noGrp="1"/>
          </p:cNvSpPr>
          <p:nvPr>
            <p:ph type="ftr" sz="quarter" idx="12"/>
          </p:nvPr>
        </p:nvSpPr>
        <p:spPr/>
        <p:txBody>
          <a:bodyPr rtlCol="0"/>
          <a:lstStyle/>
          <a:p>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36C1DEE6-BA6A-4BD1-BD3E-32C18732960B}" type="datetimeFigureOut">
              <a:rPr lang="nl-NL" smtClean="0"/>
              <a:t>3-11-2011</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B2247D45-4BCA-498F-84A2-F2BDA542891B}" type="slidenum">
              <a:rPr lang="nl-NL" smtClean="0"/>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oud met bijschrift">
    <p:bg>
      <p:bgRef idx="1001">
        <a:schemeClr val="bg1"/>
      </p:bgRef>
    </p:bg>
    <p:spTree>
      <p:nvGrpSpPr>
        <p:cNvPr id="1" name=""/>
        <p:cNvGrpSpPr/>
        <p:nvPr/>
      </p:nvGrpSpPr>
      <p:grpSpPr>
        <a:xfrm>
          <a:off x="0" y="0"/>
          <a:ext cx="0" cy="0"/>
          <a:chOff x="0" y="0"/>
          <a:chExt cx="0" cy="0"/>
        </a:xfrm>
      </p:grpSpPr>
      <p:sp>
        <p:nvSpPr>
          <p:cNvPr id="10" name="Rechte verbindingslijn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el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nl-NL" smtClean="0"/>
              <a:t>Klik om de stijl te bewerken</a:t>
            </a:r>
            <a:endParaRPr kumimoji="0" lang="en-US"/>
          </a:p>
        </p:txBody>
      </p:sp>
      <p:sp>
        <p:nvSpPr>
          <p:cNvPr id="3" name="Tijdelijke aanduiding voor tekst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nl-NL" smtClean="0"/>
              <a:t>Klik om de modelstijlen te bewerken</a:t>
            </a:r>
          </a:p>
        </p:txBody>
      </p:sp>
      <p:sp>
        <p:nvSpPr>
          <p:cNvPr id="8" name="Rechte verbindingslijn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Rechte verbindingslijn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Rechte verbindingslijn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hthoek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hte verbindingslijn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Tijdelijke aanduiding voor inhoud 17"/>
          <p:cNvSpPr>
            <a:spLocks noGrp="1"/>
          </p:cNvSpPr>
          <p:nvPr>
            <p:ph sz="quarter" idx="1"/>
          </p:nvPr>
        </p:nvSpPr>
        <p:spPr>
          <a:xfrm>
            <a:off x="304800" y="274320"/>
            <a:ext cx="5638800" cy="6327648"/>
          </a:xfrm>
        </p:spPr>
        <p:txBody>
          <a:bodyPr/>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21" name="Tijdelijke aanduiding voor datum 20"/>
          <p:cNvSpPr>
            <a:spLocks noGrp="1"/>
          </p:cNvSpPr>
          <p:nvPr>
            <p:ph type="dt" sz="half" idx="14"/>
          </p:nvPr>
        </p:nvSpPr>
        <p:spPr/>
        <p:txBody>
          <a:bodyPr rtlCol="0"/>
          <a:lstStyle/>
          <a:p>
            <a:fld id="{36C1DEE6-BA6A-4BD1-BD3E-32C18732960B}" type="datetimeFigureOut">
              <a:rPr lang="nl-NL" smtClean="0"/>
              <a:t>3-11-2011</a:t>
            </a:fld>
            <a:endParaRPr lang="nl-NL"/>
          </a:p>
        </p:txBody>
      </p:sp>
      <p:sp>
        <p:nvSpPr>
          <p:cNvPr id="22" name="Tijdelijke aanduiding voor dianummer 21"/>
          <p:cNvSpPr>
            <a:spLocks noGrp="1"/>
          </p:cNvSpPr>
          <p:nvPr>
            <p:ph type="sldNum" sz="quarter" idx="15"/>
          </p:nvPr>
        </p:nvSpPr>
        <p:spPr/>
        <p:txBody>
          <a:bodyPr rtlCol="0"/>
          <a:lstStyle/>
          <a:p>
            <a:fld id="{B2247D45-4BCA-498F-84A2-F2BDA542891B}" type="slidenum">
              <a:rPr lang="nl-NL" smtClean="0"/>
              <a:t>‹nr.›</a:t>
            </a:fld>
            <a:endParaRPr lang="nl-NL"/>
          </a:p>
        </p:txBody>
      </p:sp>
      <p:sp>
        <p:nvSpPr>
          <p:cNvPr id="23" name="Tijdelijke aanduiding voor voettekst 22"/>
          <p:cNvSpPr>
            <a:spLocks noGrp="1"/>
          </p:cNvSpPr>
          <p:nvPr>
            <p:ph type="ftr" sz="quarter" idx="16"/>
          </p:nvPr>
        </p:nvSpPr>
        <p:spPr/>
        <p:txBody>
          <a:bodyPr rtlCol="0"/>
          <a:lstStyle/>
          <a:p>
            <a:endParaRPr lang="nl-NL"/>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9" name="Rechte verbindingslijn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el 1"/>
          <p:cNvSpPr>
            <a:spLocks noGrp="1"/>
          </p:cNvSpPr>
          <p:nvPr>
            <p:ph type="title"/>
          </p:nvPr>
        </p:nvSpPr>
        <p:spPr>
          <a:xfrm rot="5400000">
            <a:off x="3350133" y="3200400"/>
            <a:ext cx="6309360" cy="457200"/>
          </a:xfrm>
        </p:spPr>
        <p:txBody>
          <a:bodyPr anchor="b"/>
          <a:lstStyle>
            <a:lvl1pPr algn="l">
              <a:buNone/>
              <a:defRPr sz="2000" b="1"/>
            </a:lvl1pPr>
          </a:lstStyle>
          <a:p>
            <a:r>
              <a:rPr kumimoji="0" lang="nl-NL" smtClean="0"/>
              <a:t>Klik om de stijl te bewerken</a:t>
            </a:r>
            <a:endParaRPr kumimoji="0" lang="en-US"/>
          </a:p>
        </p:txBody>
      </p:sp>
      <p:sp>
        <p:nvSpPr>
          <p:cNvPr id="3" name="Tijdelijke aanduiding voor afbeelding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nl-NL" smtClean="0"/>
              <a:t>Klik op het pictogram als u een afbeelding wilt toevoegen</a:t>
            </a:r>
            <a:endParaRPr kumimoji="0" lang="en-US" dirty="0"/>
          </a:p>
        </p:txBody>
      </p:sp>
      <p:sp>
        <p:nvSpPr>
          <p:cNvPr id="4" name="Tijdelijke aanduiding voor tekst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nl-NL" smtClean="0"/>
              <a:t>Klik om de modelstijlen te bewerken</a:t>
            </a:r>
          </a:p>
        </p:txBody>
      </p:sp>
      <p:sp>
        <p:nvSpPr>
          <p:cNvPr id="10" name="Rechte verbindingslijn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hthoek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hte verbindingslijn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Rechte verbindingslijn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Rechte verbindingslijn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Tijdelijke aanduiding voor datum 16"/>
          <p:cNvSpPr>
            <a:spLocks noGrp="1"/>
          </p:cNvSpPr>
          <p:nvPr>
            <p:ph type="dt" sz="half" idx="10"/>
          </p:nvPr>
        </p:nvSpPr>
        <p:spPr/>
        <p:txBody>
          <a:bodyPr rtlCol="0"/>
          <a:lstStyle/>
          <a:p>
            <a:fld id="{36C1DEE6-BA6A-4BD1-BD3E-32C18732960B}" type="datetimeFigureOut">
              <a:rPr lang="nl-NL" smtClean="0"/>
              <a:t>3-11-2011</a:t>
            </a:fld>
            <a:endParaRPr lang="nl-NL"/>
          </a:p>
        </p:txBody>
      </p:sp>
      <p:sp>
        <p:nvSpPr>
          <p:cNvPr id="18" name="Tijdelijke aanduiding voor dianummer 17"/>
          <p:cNvSpPr>
            <a:spLocks noGrp="1"/>
          </p:cNvSpPr>
          <p:nvPr>
            <p:ph type="sldNum" sz="quarter" idx="11"/>
          </p:nvPr>
        </p:nvSpPr>
        <p:spPr/>
        <p:txBody>
          <a:bodyPr rtlCol="0"/>
          <a:lstStyle/>
          <a:p>
            <a:fld id="{B2247D45-4BCA-498F-84A2-F2BDA542891B}" type="slidenum">
              <a:rPr lang="nl-NL" smtClean="0"/>
              <a:t>‹nr.›</a:t>
            </a:fld>
            <a:endParaRPr lang="nl-NL"/>
          </a:p>
        </p:txBody>
      </p:sp>
      <p:sp>
        <p:nvSpPr>
          <p:cNvPr id="21" name="Tijdelijke aanduiding voor voettekst 20"/>
          <p:cNvSpPr>
            <a:spLocks noGrp="1"/>
          </p:cNvSpPr>
          <p:nvPr>
            <p:ph type="ftr" sz="quarter" idx="12"/>
          </p:nvPr>
        </p:nvSpPr>
        <p:spPr/>
        <p:txBody>
          <a:bodyPr rtlCol="0"/>
          <a:lstStyle/>
          <a:p>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nl-NL" smtClean="0"/>
              <a:t>Klik om de stijl te bewerken</a:t>
            </a:r>
            <a:endParaRPr kumimoji="0" lang="en-US"/>
          </a:p>
        </p:txBody>
      </p:sp>
      <p:sp>
        <p:nvSpPr>
          <p:cNvPr id="3" name="Tijdelijke aanduiding voor verticale tekst 2"/>
          <p:cNvSpPr>
            <a:spLocks noGrp="1"/>
          </p:cNvSpPr>
          <p:nvPr>
            <p:ph type="body" orient="vert" idx="1"/>
          </p:nvPr>
        </p:nvSpPr>
        <p:spPr/>
        <p:txBody>
          <a:bodyPr vert="eaVert"/>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4" name="Tijdelijke aanduiding voor datum 3"/>
          <p:cNvSpPr>
            <a:spLocks noGrp="1"/>
          </p:cNvSpPr>
          <p:nvPr>
            <p:ph type="dt" sz="half" idx="10"/>
          </p:nvPr>
        </p:nvSpPr>
        <p:spPr/>
        <p:txBody>
          <a:bodyPr/>
          <a:lstStyle/>
          <a:p>
            <a:fld id="{36C1DEE6-BA6A-4BD1-BD3E-32C18732960B}" type="datetimeFigureOut">
              <a:rPr lang="nl-NL" smtClean="0"/>
              <a:t>3-11-2011</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B2247D45-4BCA-498F-84A2-F2BDA542891B}" type="slidenum">
              <a:rPr lang="nl-NL" smtClean="0"/>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9"/>
            <a:ext cx="1676400" cy="5851525"/>
          </a:xfrm>
        </p:spPr>
        <p:txBody>
          <a:bodyPr vert="eaVert"/>
          <a:lstStyle/>
          <a:p>
            <a:r>
              <a:rPr kumimoji="0" lang="nl-NL" smtClean="0"/>
              <a:t>Klik om de stijl te bewerken</a:t>
            </a:r>
            <a:endParaRPr kumimoji="0" lang="en-US"/>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4" name="Tijdelijke aanduiding voor datum 3"/>
          <p:cNvSpPr>
            <a:spLocks noGrp="1"/>
          </p:cNvSpPr>
          <p:nvPr>
            <p:ph type="dt" sz="half" idx="10"/>
          </p:nvPr>
        </p:nvSpPr>
        <p:spPr/>
        <p:txBody>
          <a:bodyPr/>
          <a:lstStyle/>
          <a:p>
            <a:fld id="{36C1DEE6-BA6A-4BD1-BD3E-32C18732960B}" type="datetimeFigureOut">
              <a:rPr lang="nl-NL" smtClean="0"/>
              <a:t>3-11-2011</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B2247D45-4BCA-498F-84A2-F2BDA542891B}" type="slidenum">
              <a:rPr lang="nl-NL" smtClean="0"/>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Rechte verbindingslijn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jdelijke aanduiding voor titel 21"/>
          <p:cNvSpPr>
            <a:spLocks noGrp="1"/>
          </p:cNvSpPr>
          <p:nvPr>
            <p:ph type="title"/>
          </p:nvPr>
        </p:nvSpPr>
        <p:spPr>
          <a:xfrm>
            <a:off x="457200" y="274638"/>
            <a:ext cx="7467600" cy="1143000"/>
          </a:xfrm>
          <a:prstGeom prst="rect">
            <a:avLst/>
          </a:prstGeom>
        </p:spPr>
        <p:txBody>
          <a:bodyPr vert="horz" anchor="b">
            <a:normAutofit/>
          </a:bodyPr>
          <a:lstStyle/>
          <a:p>
            <a:r>
              <a:rPr kumimoji="0" lang="nl-NL" smtClean="0"/>
              <a:t>Klik om de stijl te bewerken</a:t>
            </a:r>
            <a:endParaRPr kumimoji="0" lang="en-US"/>
          </a:p>
        </p:txBody>
      </p:sp>
      <p:sp>
        <p:nvSpPr>
          <p:cNvPr id="13" name="Tijdelijke aanduiding voor tekst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nl-NL" smtClean="0"/>
              <a:t>Klik om de modelstijlen te bewerken</a:t>
            </a:r>
          </a:p>
          <a:p>
            <a:pPr lvl="1" eaLnBrk="1" latinLnBrk="0" hangingPunct="1"/>
            <a:r>
              <a:rPr kumimoji="0" lang="nl-NL" smtClean="0"/>
              <a:t>Tweede niveau</a:t>
            </a:r>
          </a:p>
          <a:p>
            <a:pPr lvl="2" eaLnBrk="1" latinLnBrk="0" hangingPunct="1"/>
            <a:r>
              <a:rPr kumimoji="0" lang="nl-NL" smtClean="0"/>
              <a:t>Derde niveau</a:t>
            </a:r>
          </a:p>
          <a:p>
            <a:pPr lvl="3" eaLnBrk="1" latinLnBrk="0" hangingPunct="1"/>
            <a:r>
              <a:rPr kumimoji="0" lang="nl-NL" smtClean="0"/>
              <a:t>Vierde niveau</a:t>
            </a:r>
          </a:p>
          <a:p>
            <a:pPr lvl="4" eaLnBrk="1" latinLnBrk="0" hangingPunct="1"/>
            <a:r>
              <a:rPr kumimoji="0" lang="nl-NL" smtClean="0"/>
              <a:t>Vijfde niveau</a:t>
            </a:r>
            <a:endParaRPr kumimoji="0" lang="en-US"/>
          </a:p>
        </p:txBody>
      </p:sp>
      <p:sp>
        <p:nvSpPr>
          <p:cNvPr id="14" name="Tijdelijke aanduiding voor datum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36C1DEE6-BA6A-4BD1-BD3E-32C18732960B}" type="datetimeFigureOut">
              <a:rPr lang="nl-NL" smtClean="0"/>
              <a:t>3-11-2011</a:t>
            </a:fld>
            <a:endParaRPr lang="nl-NL"/>
          </a:p>
        </p:txBody>
      </p:sp>
      <p:sp>
        <p:nvSpPr>
          <p:cNvPr id="3" name="Tijdelijke aanduiding voor voettekst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nl-NL"/>
          </a:p>
        </p:txBody>
      </p:sp>
      <p:sp>
        <p:nvSpPr>
          <p:cNvPr id="7" name="Rechte verbindingslijn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Rechte verbindingslijn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hthoek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hte verbindingslijn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Tijdelijke aanduiding voor dianumm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2247D45-4BCA-498F-84A2-F2BDA542891B}" type="slidenum">
              <a:rPr lang="nl-NL" smtClean="0"/>
              <a:t>‹nr.›</a:t>
            </a:fld>
            <a:endParaRPr lang="nl-NL"/>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e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5.png"/><Relationship Id="rId4" Type="http://schemas.openxmlformats.org/officeDocument/2006/relationships/diagramData" Target="../diagrams/data1.xml"/><Relationship Id="rId9" Type="http://schemas.openxmlformats.org/officeDocument/2006/relationships/image" Target="../media/image10.gif"/></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t>System </a:t>
            </a:r>
            <a:r>
              <a:rPr lang="nl-NL" dirty="0" err="1" smtClean="0"/>
              <a:t>for</a:t>
            </a:r>
            <a:r>
              <a:rPr lang="nl-NL" dirty="0" smtClean="0"/>
              <a:t> </a:t>
            </a:r>
            <a:r>
              <a:rPr lang="nl-NL" dirty="0" err="1" smtClean="0"/>
              <a:t>Transformation</a:t>
            </a:r>
            <a:r>
              <a:rPr lang="nl-NL" dirty="0" smtClean="0"/>
              <a:t>         			  </a:t>
            </a:r>
            <a:r>
              <a:rPr lang="nl-NL" dirty="0" err="1" smtClean="0"/>
              <a:t>and</a:t>
            </a:r>
            <a:r>
              <a:rPr lang="nl-NL" dirty="0" smtClean="0"/>
              <a:t> </a:t>
            </a:r>
            <a:r>
              <a:rPr lang="nl-NL" dirty="0" smtClean="0"/>
              <a:t>awareness</a:t>
            </a:r>
            <a:endParaRPr lang="nl-NL" dirty="0"/>
          </a:p>
        </p:txBody>
      </p:sp>
      <p:sp>
        <p:nvSpPr>
          <p:cNvPr id="3" name="Ondertitel 2"/>
          <p:cNvSpPr>
            <a:spLocks noGrp="1"/>
          </p:cNvSpPr>
          <p:nvPr>
            <p:ph type="subTitle" idx="1"/>
          </p:nvPr>
        </p:nvSpPr>
        <p:spPr/>
        <p:txBody>
          <a:bodyPr/>
          <a:lstStyle/>
          <a:p>
            <a:r>
              <a:rPr lang="nl-NL" dirty="0" smtClean="0"/>
              <a:t>				          </a:t>
            </a:r>
            <a:r>
              <a:rPr lang="nl-NL" dirty="0" err="1" smtClean="0"/>
              <a:t>By</a:t>
            </a:r>
            <a:r>
              <a:rPr lang="nl-NL" dirty="0" smtClean="0"/>
              <a:t> </a:t>
            </a:r>
            <a:r>
              <a:rPr lang="nl-NL" dirty="0" smtClean="0"/>
              <a:t>i-HEALTH</a:t>
            </a:r>
            <a:endParaRPr lang="nl-NL"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3963" y="2708921"/>
            <a:ext cx="3563834" cy="931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Transformation</a:t>
            </a:r>
            <a:r>
              <a:rPr lang="nl-NL" dirty="0" smtClean="0"/>
              <a:t> and </a:t>
            </a:r>
            <a:r>
              <a:rPr lang="nl-NL" dirty="0" err="1" smtClean="0"/>
              <a:t>awareness</a:t>
            </a:r>
            <a:endParaRPr lang="nl-NL" dirty="0"/>
          </a:p>
        </p:txBody>
      </p:sp>
      <p:sp>
        <p:nvSpPr>
          <p:cNvPr id="3" name="Tijdelijke aanduiding voor tekst 2"/>
          <p:cNvSpPr>
            <a:spLocks noGrp="1"/>
          </p:cNvSpPr>
          <p:nvPr>
            <p:ph type="body" idx="2"/>
          </p:nvPr>
        </p:nvSpPr>
        <p:spPr/>
        <p:txBody>
          <a:bodyPr/>
          <a:lstStyle/>
          <a:p>
            <a:r>
              <a:rPr lang="nl-NL" dirty="0" err="1" smtClean="0"/>
              <a:t>PsyChi</a:t>
            </a:r>
            <a:endParaRPr lang="nl-NL" dirty="0"/>
          </a:p>
        </p:txBody>
      </p:sp>
      <p:sp>
        <p:nvSpPr>
          <p:cNvPr id="4" name="Tijdelijke aanduiding voor inhoud 3"/>
          <p:cNvSpPr>
            <a:spLocks noGrp="1"/>
          </p:cNvSpPr>
          <p:nvPr>
            <p:ph sz="quarter" idx="1"/>
          </p:nvPr>
        </p:nvSpPr>
        <p:spPr/>
        <p:txBody>
          <a:bodyPr>
            <a:normAutofit lnSpcReduction="10000"/>
          </a:bodyPr>
          <a:lstStyle/>
          <a:p>
            <a:r>
              <a:rPr lang="nl-NL" dirty="0" err="1" smtClean="0"/>
              <a:t>PsyChi</a:t>
            </a:r>
            <a:r>
              <a:rPr lang="nl-NL" dirty="0" smtClean="0"/>
              <a:t> 										offers a </a:t>
            </a:r>
            <a:r>
              <a:rPr lang="nl-NL" dirty="0" err="1" smtClean="0"/>
              <a:t>new</a:t>
            </a:r>
            <a:r>
              <a:rPr lang="nl-NL" dirty="0" smtClean="0"/>
              <a:t> concept </a:t>
            </a:r>
            <a:r>
              <a:rPr lang="nl-NL" dirty="0" err="1" smtClean="0"/>
              <a:t>for</a:t>
            </a:r>
            <a:r>
              <a:rPr lang="nl-NL" dirty="0" smtClean="0"/>
              <a:t> the </a:t>
            </a:r>
            <a:r>
              <a:rPr lang="nl-NL" dirty="0" err="1" smtClean="0"/>
              <a:t>effective</a:t>
            </a:r>
            <a:r>
              <a:rPr lang="nl-NL" dirty="0" smtClean="0"/>
              <a:t> release of </a:t>
            </a:r>
            <a:r>
              <a:rPr lang="nl-NL" dirty="0" err="1" smtClean="0"/>
              <a:t>negative</a:t>
            </a:r>
            <a:r>
              <a:rPr lang="nl-NL" dirty="0" smtClean="0"/>
              <a:t> core </a:t>
            </a:r>
            <a:r>
              <a:rPr lang="nl-NL" dirty="0" err="1" smtClean="0"/>
              <a:t>beliefs</a:t>
            </a:r>
            <a:r>
              <a:rPr lang="nl-NL" dirty="0" smtClean="0"/>
              <a:t> . </a:t>
            </a:r>
          </a:p>
          <a:p>
            <a:pPr>
              <a:buNone/>
            </a:pPr>
            <a:r>
              <a:rPr lang="nl-NL" dirty="0" smtClean="0"/>
              <a:t>	</a:t>
            </a:r>
            <a:r>
              <a:rPr lang="nl-NL" dirty="0" err="1" smtClean="0"/>
              <a:t>Therapy</a:t>
            </a:r>
            <a:r>
              <a:rPr lang="nl-NL" dirty="0" smtClean="0"/>
              <a:t> </a:t>
            </a:r>
            <a:r>
              <a:rPr lang="nl-NL" dirty="0" err="1" smtClean="0"/>
              <a:t>resistance</a:t>
            </a:r>
            <a:r>
              <a:rPr lang="nl-NL" dirty="0" smtClean="0"/>
              <a:t> </a:t>
            </a:r>
            <a:r>
              <a:rPr lang="nl-NL" dirty="0" err="1" smtClean="0"/>
              <a:t>it</a:t>
            </a:r>
            <a:r>
              <a:rPr lang="nl-NL" dirty="0" smtClean="0"/>
              <a:t> is </a:t>
            </a:r>
            <a:r>
              <a:rPr lang="nl-NL" dirty="0" err="1" smtClean="0"/>
              <a:t>often</a:t>
            </a:r>
            <a:r>
              <a:rPr lang="nl-NL" dirty="0" smtClean="0"/>
              <a:t> </a:t>
            </a:r>
            <a:r>
              <a:rPr lang="nl-NL" dirty="0" err="1" smtClean="0"/>
              <a:t>called</a:t>
            </a:r>
            <a:r>
              <a:rPr lang="nl-NL" dirty="0" smtClean="0"/>
              <a:t> </a:t>
            </a:r>
            <a:r>
              <a:rPr lang="nl-NL" dirty="0" err="1" smtClean="0"/>
              <a:t>but</a:t>
            </a:r>
            <a:r>
              <a:rPr lang="nl-NL" dirty="0" smtClean="0"/>
              <a:t> </a:t>
            </a:r>
            <a:r>
              <a:rPr lang="nl-NL" dirty="0" err="1" smtClean="0"/>
              <a:t>behind</a:t>
            </a:r>
            <a:r>
              <a:rPr lang="nl-NL" dirty="0" smtClean="0"/>
              <a:t> these </a:t>
            </a:r>
            <a:r>
              <a:rPr lang="nl-NL" dirty="0" err="1" smtClean="0"/>
              <a:t>there</a:t>
            </a:r>
            <a:r>
              <a:rPr lang="nl-NL" dirty="0" smtClean="0"/>
              <a:t> are </a:t>
            </a:r>
            <a:r>
              <a:rPr lang="nl-NL" dirty="0" err="1" smtClean="0"/>
              <a:t>deeply</a:t>
            </a:r>
            <a:r>
              <a:rPr lang="nl-NL" dirty="0" smtClean="0"/>
              <a:t> </a:t>
            </a:r>
            <a:r>
              <a:rPr lang="nl-NL" dirty="0" err="1" smtClean="0"/>
              <a:t>ingrained</a:t>
            </a:r>
            <a:r>
              <a:rPr lang="nl-NL" dirty="0" smtClean="0"/>
              <a:t> </a:t>
            </a:r>
            <a:r>
              <a:rPr lang="nl-NL" dirty="0" err="1" smtClean="0"/>
              <a:t>emotions</a:t>
            </a:r>
            <a:r>
              <a:rPr lang="nl-NL" dirty="0" smtClean="0"/>
              <a:t> </a:t>
            </a:r>
            <a:r>
              <a:rPr lang="nl-NL" dirty="0" err="1" smtClean="0"/>
              <a:t>that</a:t>
            </a:r>
            <a:r>
              <a:rPr lang="nl-NL" dirty="0" smtClean="0"/>
              <a:t> have </a:t>
            </a:r>
            <a:r>
              <a:rPr lang="nl-NL" dirty="0" err="1" smtClean="0"/>
              <a:t>become</a:t>
            </a:r>
            <a:r>
              <a:rPr lang="nl-NL" dirty="0" smtClean="0"/>
              <a:t> </a:t>
            </a:r>
            <a:r>
              <a:rPr lang="nl-NL" dirty="0" err="1" smtClean="0"/>
              <a:t>your</a:t>
            </a:r>
            <a:r>
              <a:rPr lang="nl-NL" dirty="0" smtClean="0"/>
              <a:t> </a:t>
            </a:r>
            <a:r>
              <a:rPr lang="nl-NL" dirty="0" err="1" smtClean="0"/>
              <a:t>patients</a:t>
            </a:r>
            <a:r>
              <a:rPr lang="nl-NL" dirty="0" smtClean="0"/>
              <a:t> </a:t>
            </a:r>
            <a:r>
              <a:rPr lang="nl-NL" dirty="0" err="1" smtClean="0"/>
              <a:t>realities</a:t>
            </a:r>
            <a:r>
              <a:rPr lang="nl-NL" dirty="0" smtClean="0"/>
              <a:t>.</a:t>
            </a:r>
          </a:p>
          <a:p>
            <a:pPr>
              <a:buNone/>
            </a:pPr>
            <a:r>
              <a:rPr lang="nl-NL" dirty="0" smtClean="0"/>
              <a:t>	These </a:t>
            </a:r>
            <a:r>
              <a:rPr lang="nl-NL" dirty="0" err="1" smtClean="0"/>
              <a:t>negative</a:t>
            </a:r>
            <a:r>
              <a:rPr lang="nl-NL" dirty="0" smtClean="0"/>
              <a:t> core </a:t>
            </a:r>
            <a:r>
              <a:rPr lang="nl-NL" dirty="0" err="1" smtClean="0"/>
              <a:t>beliefs</a:t>
            </a:r>
            <a:r>
              <a:rPr lang="nl-NL" dirty="0" smtClean="0"/>
              <a:t> </a:t>
            </a:r>
            <a:r>
              <a:rPr lang="nl-NL" dirty="0" err="1" smtClean="0"/>
              <a:t>make</a:t>
            </a:r>
            <a:r>
              <a:rPr lang="nl-NL" dirty="0" smtClean="0"/>
              <a:t> </a:t>
            </a:r>
            <a:r>
              <a:rPr lang="nl-NL" dirty="0" err="1" smtClean="0"/>
              <a:t>your</a:t>
            </a:r>
            <a:r>
              <a:rPr lang="nl-NL" dirty="0" smtClean="0"/>
              <a:t> </a:t>
            </a:r>
            <a:r>
              <a:rPr lang="nl-NL" dirty="0" err="1" smtClean="0"/>
              <a:t>patients</a:t>
            </a:r>
            <a:r>
              <a:rPr lang="nl-NL" dirty="0" smtClean="0"/>
              <a:t> </a:t>
            </a:r>
            <a:r>
              <a:rPr lang="nl-NL" dirty="0" err="1" smtClean="0"/>
              <a:t>suffer</a:t>
            </a:r>
            <a:r>
              <a:rPr lang="nl-NL" dirty="0" smtClean="0"/>
              <a:t> and </a:t>
            </a:r>
            <a:r>
              <a:rPr lang="nl-NL" dirty="0" err="1" smtClean="0"/>
              <a:t>they</a:t>
            </a:r>
            <a:r>
              <a:rPr lang="nl-NL" dirty="0" smtClean="0"/>
              <a:t> are </a:t>
            </a:r>
            <a:r>
              <a:rPr lang="nl-NL" dirty="0" err="1" smtClean="0"/>
              <a:t>so</a:t>
            </a:r>
            <a:r>
              <a:rPr lang="nl-NL" dirty="0" smtClean="0"/>
              <a:t> </a:t>
            </a:r>
            <a:r>
              <a:rPr lang="nl-NL" dirty="0" err="1" smtClean="0"/>
              <a:t>strong</a:t>
            </a:r>
            <a:r>
              <a:rPr lang="nl-NL" dirty="0" smtClean="0"/>
              <a:t> </a:t>
            </a:r>
            <a:r>
              <a:rPr lang="nl-NL" dirty="0" err="1" smtClean="0"/>
              <a:t>that</a:t>
            </a:r>
            <a:r>
              <a:rPr lang="nl-NL" dirty="0" smtClean="0"/>
              <a:t> the </a:t>
            </a:r>
            <a:r>
              <a:rPr lang="nl-NL" dirty="0" err="1" smtClean="0"/>
              <a:t>self</a:t>
            </a:r>
            <a:r>
              <a:rPr lang="nl-NL" dirty="0" smtClean="0"/>
              <a:t> </a:t>
            </a:r>
            <a:r>
              <a:rPr lang="nl-NL" dirty="0" err="1" smtClean="0"/>
              <a:t>healing</a:t>
            </a:r>
            <a:r>
              <a:rPr lang="nl-NL" dirty="0" smtClean="0"/>
              <a:t> </a:t>
            </a:r>
            <a:r>
              <a:rPr lang="nl-NL" dirty="0" err="1" smtClean="0"/>
              <a:t>capacities</a:t>
            </a:r>
            <a:r>
              <a:rPr lang="nl-NL" dirty="0" smtClean="0"/>
              <a:t> of the body are </a:t>
            </a:r>
            <a:r>
              <a:rPr lang="nl-NL" dirty="0" err="1" smtClean="0"/>
              <a:t>being</a:t>
            </a:r>
            <a:r>
              <a:rPr lang="nl-NL" dirty="0" smtClean="0"/>
              <a:t> </a:t>
            </a:r>
            <a:r>
              <a:rPr lang="nl-NL" dirty="0" err="1" smtClean="0"/>
              <a:t>blocked</a:t>
            </a:r>
            <a:r>
              <a:rPr lang="nl-NL" dirty="0" smtClean="0"/>
              <a:t>.</a:t>
            </a:r>
          </a:p>
          <a:p>
            <a:pPr>
              <a:buNone/>
            </a:pPr>
            <a:r>
              <a:rPr lang="nl-NL" dirty="0" err="1" smtClean="0"/>
              <a:t>PsyChi</a:t>
            </a:r>
            <a:r>
              <a:rPr lang="nl-NL" dirty="0" smtClean="0"/>
              <a:t> is easy to </a:t>
            </a:r>
            <a:r>
              <a:rPr lang="nl-NL" dirty="0" err="1" smtClean="0"/>
              <a:t>learn</a:t>
            </a:r>
            <a:r>
              <a:rPr lang="nl-NL" dirty="0" smtClean="0"/>
              <a:t>, </a:t>
            </a:r>
            <a:r>
              <a:rPr lang="nl-NL" dirty="0" err="1" smtClean="0"/>
              <a:t>profound</a:t>
            </a:r>
            <a:r>
              <a:rPr lang="nl-NL" dirty="0" smtClean="0"/>
              <a:t> and </a:t>
            </a:r>
            <a:r>
              <a:rPr lang="nl-NL" dirty="0" err="1" smtClean="0"/>
              <a:t>very</a:t>
            </a:r>
            <a:r>
              <a:rPr lang="nl-NL" dirty="0" smtClean="0"/>
              <a:t> </a:t>
            </a:r>
            <a:r>
              <a:rPr lang="nl-NL" dirty="0" err="1" smtClean="0"/>
              <a:t>effective</a:t>
            </a:r>
            <a:r>
              <a:rPr lang="nl-NL" dirty="0" smtClean="0"/>
              <a:t>. </a:t>
            </a:r>
            <a:r>
              <a:rPr lang="nl-NL" dirty="0" err="1" smtClean="0"/>
              <a:t>It</a:t>
            </a:r>
            <a:r>
              <a:rPr lang="nl-NL" dirty="0" smtClean="0"/>
              <a:t> opens the </a:t>
            </a:r>
            <a:r>
              <a:rPr lang="nl-NL" dirty="0" err="1" smtClean="0"/>
              <a:t>realm</a:t>
            </a:r>
            <a:r>
              <a:rPr lang="nl-NL" dirty="0" smtClean="0"/>
              <a:t> of the psyche to </a:t>
            </a:r>
            <a:r>
              <a:rPr lang="nl-NL" dirty="0" err="1" smtClean="0"/>
              <a:t>be</a:t>
            </a:r>
            <a:r>
              <a:rPr lang="nl-NL" dirty="0" smtClean="0"/>
              <a:t> </a:t>
            </a:r>
            <a:r>
              <a:rPr lang="nl-NL" dirty="0" err="1" smtClean="0"/>
              <a:t>released</a:t>
            </a:r>
            <a:r>
              <a:rPr lang="nl-NL" dirty="0" smtClean="0"/>
              <a:t> </a:t>
            </a:r>
            <a:r>
              <a:rPr lang="nl-NL" dirty="0" err="1" smtClean="0"/>
              <a:t>effectively</a:t>
            </a:r>
            <a:r>
              <a:rPr lang="nl-NL" dirty="0" smtClean="0"/>
              <a:t> </a:t>
            </a:r>
            <a:r>
              <a:rPr lang="nl-NL" dirty="0" err="1" smtClean="0"/>
              <a:t>by</a:t>
            </a:r>
            <a:r>
              <a:rPr lang="nl-NL" dirty="0" smtClean="0"/>
              <a:t> …… </a:t>
            </a:r>
            <a:r>
              <a:rPr lang="nl-NL" dirty="0" err="1" smtClean="0"/>
              <a:t>you</a:t>
            </a:r>
            <a:r>
              <a:rPr lang="nl-NL" dirty="0" smtClean="0"/>
              <a:t> </a:t>
            </a:r>
            <a:r>
              <a:rPr lang="nl-NL" dirty="0" err="1" smtClean="0"/>
              <a:t>or</a:t>
            </a:r>
            <a:r>
              <a:rPr lang="nl-NL" dirty="0" smtClean="0"/>
              <a:t> </a:t>
            </a:r>
            <a:r>
              <a:rPr lang="nl-NL" dirty="0" err="1" smtClean="0"/>
              <a:t>your</a:t>
            </a:r>
            <a:r>
              <a:rPr lang="nl-NL" dirty="0" smtClean="0"/>
              <a:t> assistent.</a:t>
            </a:r>
            <a:endParaRPr lang="nl-NL"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188640"/>
            <a:ext cx="1781917" cy="465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Age </a:t>
            </a:r>
            <a:r>
              <a:rPr lang="nl-NL" dirty="0" err="1" smtClean="0"/>
              <a:t>old</a:t>
            </a:r>
            <a:r>
              <a:rPr lang="nl-NL" dirty="0" smtClean="0"/>
              <a:t> </a:t>
            </a:r>
            <a:r>
              <a:rPr lang="nl-NL" dirty="0" err="1" smtClean="0"/>
              <a:t>tradition</a:t>
            </a:r>
            <a:r>
              <a:rPr lang="nl-NL" dirty="0" smtClean="0"/>
              <a:t>  </a:t>
            </a:r>
            <a:r>
              <a:rPr lang="nl-NL" dirty="0" err="1" smtClean="0"/>
              <a:t>infused</a:t>
            </a:r>
            <a:r>
              <a:rPr lang="nl-NL" dirty="0" smtClean="0"/>
              <a:t> </a:t>
            </a:r>
            <a:r>
              <a:rPr lang="nl-NL" dirty="0" err="1" smtClean="0"/>
              <a:t>with</a:t>
            </a:r>
            <a:r>
              <a:rPr lang="nl-NL" dirty="0" smtClean="0"/>
              <a:t> new life</a:t>
            </a:r>
            <a:endParaRPr lang="nl-NL" dirty="0"/>
          </a:p>
        </p:txBody>
      </p:sp>
      <p:sp>
        <p:nvSpPr>
          <p:cNvPr id="3" name="Tijdelijke aanduiding voor tekst 2"/>
          <p:cNvSpPr>
            <a:spLocks noGrp="1"/>
          </p:cNvSpPr>
          <p:nvPr>
            <p:ph type="body" idx="2"/>
          </p:nvPr>
        </p:nvSpPr>
        <p:spPr/>
        <p:txBody>
          <a:bodyPr/>
          <a:lstStyle/>
          <a:p>
            <a:endParaRPr lang="nl-NL" dirty="0"/>
          </a:p>
        </p:txBody>
      </p:sp>
      <p:sp>
        <p:nvSpPr>
          <p:cNvPr id="4" name="Tijdelijke aanduiding voor inhoud 3"/>
          <p:cNvSpPr>
            <a:spLocks noGrp="1"/>
          </p:cNvSpPr>
          <p:nvPr>
            <p:ph sz="quarter" idx="1"/>
          </p:nvPr>
        </p:nvSpPr>
        <p:spPr/>
        <p:txBody>
          <a:bodyPr/>
          <a:lstStyle/>
          <a:p>
            <a:r>
              <a:rPr lang="nl-NL" dirty="0" err="1" smtClean="0"/>
              <a:t>PsyChi</a:t>
            </a:r>
            <a:endParaRPr lang="nl-NL" dirty="0" smtClean="0"/>
          </a:p>
          <a:p>
            <a:pPr lvl="1"/>
            <a:r>
              <a:rPr lang="nl-NL" dirty="0" smtClean="0"/>
              <a:t>A </a:t>
            </a:r>
            <a:r>
              <a:rPr lang="nl-NL" dirty="0" err="1" smtClean="0"/>
              <a:t>combination</a:t>
            </a:r>
            <a:r>
              <a:rPr lang="nl-NL" dirty="0" smtClean="0"/>
              <a:t> of </a:t>
            </a:r>
            <a:r>
              <a:rPr lang="nl-NL" dirty="0" err="1" smtClean="0"/>
              <a:t>age</a:t>
            </a:r>
            <a:r>
              <a:rPr lang="nl-NL" dirty="0" smtClean="0"/>
              <a:t> </a:t>
            </a:r>
            <a:r>
              <a:rPr lang="nl-NL" dirty="0" err="1" smtClean="0"/>
              <a:t>old</a:t>
            </a:r>
            <a:r>
              <a:rPr lang="nl-NL" dirty="0" smtClean="0"/>
              <a:t>, traditional </a:t>
            </a:r>
            <a:r>
              <a:rPr lang="nl-NL" dirty="0" err="1" smtClean="0"/>
              <a:t>healing</a:t>
            </a:r>
            <a:r>
              <a:rPr lang="nl-NL" dirty="0" smtClean="0"/>
              <a:t> </a:t>
            </a:r>
            <a:r>
              <a:rPr lang="nl-NL" dirty="0" err="1" smtClean="0"/>
              <a:t>knowledge</a:t>
            </a:r>
            <a:r>
              <a:rPr lang="nl-NL" dirty="0" smtClean="0"/>
              <a:t> of TCM, </a:t>
            </a:r>
            <a:r>
              <a:rPr lang="nl-NL" dirty="0" err="1" smtClean="0"/>
              <a:t>brought</a:t>
            </a:r>
            <a:r>
              <a:rPr lang="nl-NL" dirty="0" smtClean="0"/>
              <a:t> to </a:t>
            </a:r>
            <a:r>
              <a:rPr lang="nl-NL" dirty="0" err="1" smtClean="0"/>
              <a:t>new</a:t>
            </a:r>
            <a:r>
              <a:rPr lang="nl-NL" dirty="0" smtClean="0"/>
              <a:t> </a:t>
            </a:r>
            <a:r>
              <a:rPr lang="nl-NL" dirty="0" err="1" smtClean="0"/>
              <a:t>life</a:t>
            </a:r>
            <a:r>
              <a:rPr lang="nl-NL" dirty="0" smtClean="0"/>
              <a:t> </a:t>
            </a:r>
            <a:r>
              <a:rPr lang="nl-NL" dirty="0" err="1" smtClean="0"/>
              <a:t>thanks</a:t>
            </a:r>
            <a:r>
              <a:rPr lang="nl-NL" dirty="0" smtClean="0"/>
              <a:t> to </a:t>
            </a:r>
            <a:r>
              <a:rPr lang="nl-NL" dirty="0" err="1" smtClean="0"/>
              <a:t>visionary</a:t>
            </a:r>
            <a:r>
              <a:rPr lang="nl-NL" dirty="0" smtClean="0"/>
              <a:t> Julia </a:t>
            </a:r>
            <a:r>
              <a:rPr lang="nl-NL" dirty="0" err="1" smtClean="0"/>
              <a:t>Workman</a:t>
            </a:r>
            <a:endParaRPr lang="nl-NL" dirty="0" smtClean="0"/>
          </a:p>
          <a:p>
            <a:pPr lvl="1"/>
            <a:r>
              <a:rPr lang="nl-NL" dirty="0" smtClean="0"/>
              <a:t>A </a:t>
            </a:r>
            <a:r>
              <a:rPr lang="nl-NL" dirty="0" err="1" smtClean="0"/>
              <a:t>combination</a:t>
            </a:r>
            <a:r>
              <a:rPr lang="nl-NL" dirty="0" smtClean="0"/>
              <a:t> </a:t>
            </a:r>
            <a:r>
              <a:rPr lang="nl-NL" dirty="0" err="1" smtClean="0"/>
              <a:t>that</a:t>
            </a:r>
            <a:r>
              <a:rPr lang="nl-NL" dirty="0" smtClean="0"/>
              <a:t> </a:t>
            </a:r>
            <a:r>
              <a:rPr lang="nl-NL" dirty="0" err="1" smtClean="0"/>
              <a:t>can</a:t>
            </a:r>
            <a:r>
              <a:rPr lang="nl-NL" dirty="0" smtClean="0"/>
              <a:t> </a:t>
            </a:r>
            <a:r>
              <a:rPr lang="nl-NL" dirty="0" err="1" smtClean="0"/>
              <a:t>be</a:t>
            </a:r>
            <a:r>
              <a:rPr lang="nl-NL" dirty="0" smtClean="0"/>
              <a:t> </a:t>
            </a:r>
            <a:r>
              <a:rPr lang="nl-NL" dirty="0" err="1" smtClean="0"/>
              <a:t>shared</a:t>
            </a:r>
            <a:r>
              <a:rPr lang="nl-NL" dirty="0" smtClean="0"/>
              <a:t> </a:t>
            </a:r>
            <a:r>
              <a:rPr lang="nl-NL" dirty="0" err="1" smtClean="0"/>
              <a:t>with</a:t>
            </a:r>
            <a:r>
              <a:rPr lang="nl-NL" dirty="0" smtClean="0"/>
              <a:t> </a:t>
            </a:r>
            <a:r>
              <a:rPr lang="nl-NL" dirty="0" err="1" smtClean="0"/>
              <a:t>many</a:t>
            </a:r>
            <a:r>
              <a:rPr lang="nl-NL" dirty="0" smtClean="0"/>
              <a:t>,  </a:t>
            </a:r>
            <a:r>
              <a:rPr lang="nl-NL" dirty="0" err="1" smtClean="0"/>
              <a:t>thanks</a:t>
            </a:r>
            <a:r>
              <a:rPr lang="nl-NL" dirty="0" smtClean="0"/>
              <a:t> to </a:t>
            </a:r>
            <a:r>
              <a:rPr lang="nl-NL" dirty="0" err="1" smtClean="0"/>
              <a:t>new</a:t>
            </a:r>
            <a:r>
              <a:rPr lang="nl-NL" dirty="0" smtClean="0"/>
              <a:t> </a:t>
            </a:r>
            <a:r>
              <a:rPr lang="nl-NL" dirty="0" err="1" smtClean="0"/>
              <a:t>technology</a:t>
            </a:r>
            <a:endParaRPr lang="nl-NL" dirty="0" smtClean="0"/>
          </a:p>
          <a:p>
            <a:pPr lvl="1"/>
            <a:r>
              <a:rPr lang="nl-NL" dirty="0" err="1" smtClean="0"/>
              <a:t>Blocked</a:t>
            </a:r>
            <a:r>
              <a:rPr lang="nl-NL" dirty="0" smtClean="0"/>
              <a:t> </a:t>
            </a:r>
            <a:r>
              <a:rPr lang="nl-NL" dirty="0" err="1" smtClean="0"/>
              <a:t>Emotions</a:t>
            </a:r>
            <a:r>
              <a:rPr lang="nl-NL" dirty="0" smtClean="0"/>
              <a:t> </a:t>
            </a:r>
            <a:r>
              <a:rPr lang="nl-NL" dirty="0" err="1" smtClean="0"/>
              <a:t>come</a:t>
            </a:r>
            <a:r>
              <a:rPr lang="nl-NL" dirty="0" smtClean="0"/>
              <a:t> to </a:t>
            </a:r>
            <a:r>
              <a:rPr lang="nl-NL" dirty="0" err="1" smtClean="0"/>
              <a:t>life</a:t>
            </a:r>
            <a:r>
              <a:rPr lang="nl-NL" dirty="0" smtClean="0"/>
              <a:t> and </a:t>
            </a:r>
            <a:r>
              <a:rPr lang="nl-NL" dirty="0" err="1" smtClean="0"/>
              <a:t>can</a:t>
            </a:r>
            <a:r>
              <a:rPr lang="nl-NL" dirty="0" smtClean="0"/>
              <a:t> </a:t>
            </a:r>
            <a:r>
              <a:rPr lang="nl-NL" dirty="0" err="1" smtClean="0"/>
              <a:t>be</a:t>
            </a:r>
            <a:r>
              <a:rPr lang="nl-NL" dirty="0" smtClean="0"/>
              <a:t> </a:t>
            </a:r>
            <a:r>
              <a:rPr lang="nl-NL" dirty="0" err="1" smtClean="0"/>
              <a:t>released</a:t>
            </a:r>
            <a:r>
              <a:rPr lang="nl-NL" dirty="0" smtClean="0"/>
              <a:t> </a:t>
            </a:r>
            <a:r>
              <a:rPr lang="nl-NL" dirty="0" err="1" smtClean="0"/>
              <a:t>with</a:t>
            </a:r>
            <a:r>
              <a:rPr lang="nl-NL" dirty="0" smtClean="0"/>
              <a:t> the speed of </a:t>
            </a:r>
            <a:r>
              <a:rPr lang="nl-NL" dirty="0" err="1" smtClean="0"/>
              <a:t>light</a:t>
            </a:r>
            <a:r>
              <a:rPr lang="nl-NL" dirty="0" smtClean="0"/>
              <a:t>….</a:t>
            </a:r>
          </a:p>
          <a:p>
            <a:pPr lvl="1"/>
            <a:r>
              <a:rPr lang="nl-NL" dirty="0" err="1" smtClean="0"/>
              <a:t>Integration</a:t>
            </a:r>
            <a:r>
              <a:rPr lang="nl-NL" dirty="0" smtClean="0"/>
              <a:t> of </a:t>
            </a:r>
            <a:r>
              <a:rPr lang="nl-NL" dirty="0" err="1" smtClean="0"/>
              <a:t>new</a:t>
            </a:r>
            <a:r>
              <a:rPr lang="nl-NL" dirty="0" smtClean="0"/>
              <a:t> </a:t>
            </a:r>
            <a:r>
              <a:rPr lang="nl-NL" dirty="0" err="1" smtClean="0"/>
              <a:t>realities</a:t>
            </a:r>
            <a:r>
              <a:rPr lang="nl-NL" dirty="0" smtClean="0"/>
              <a:t> </a:t>
            </a:r>
            <a:r>
              <a:rPr lang="nl-NL" dirty="0" err="1" smtClean="0"/>
              <a:t>that</a:t>
            </a:r>
            <a:r>
              <a:rPr lang="nl-NL" dirty="0" smtClean="0"/>
              <a:t> </a:t>
            </a:r>
            <a:r>
              <a:rPr lang="nl-NL" dirty="0" err="1" smtClean="0"/>
              <a:t>replace</a:t>
            </a:r>
            <a:r>
              <a:rPr lang="nl-NL" dirty="0" smtClean="0"/>
              <a:t> </a:t>
            </a:r>
            <a:r>
              <a:rPr lang="nl-NL" dirty="0" err="1" smtClean="0"/>
              <a:t>old</a:t>
            </a:r>
            <a:r>
              <a:rPr lang="nl-NL" dirty="0" smtClean="0"/>
              <a:t> </a:t>
            </a:r>
            <a:r>
              <a:rPr lang="nl-NL" dirty="0" err="1" smtClean="0"/>
              <a:t>ones</a:t>
            </a:r>
            <a:r>
              <a:rPr lang="nl-NL" dirty="0" smtClean="0"/>
              <a:t> </a:t>
            </a:r>
            <a:r>
              <a:rPr lang="nl-NL" dirty="0" err="1" smtClean="0"/>
              <a:t>with</a:t>
            </a:r>
            <a:r>
              <a:rPr lang="nl-NL" dirty="0" smtClean="0"/>
              <a:t> the help of </a:t>
            </a:r>
            <a:r>
              <a:rPr lang="nl-NL" dirty="0" err="1" smtClean="0"/>
              <a:t>natural</a:t>
            </a:r>
            <a:r>
              <a:rPr lang="nl-NL" dirty="0" smtClean="0"/>
              <a:t> and </a:t>
            </a:r>
            <a:r>
              <a:rPr lang="nl-NL" dirty="0" err="1" smtClean="0"/>
              <a:t>subtle</a:t>
            </a:r>
            <a:r>
              <a:rPr lang="nl-NL" dirty="0" smtClean="0"/>
              <a:t> </a:t>
            </a:r>
            <a:r>
              <a:rPr lang="nl-NL" dirty="0" err="1" smtClean="0"/>
              <a:t>energies</a:t>
            </a:r>
            <a:endParaRPr lang="nl-NL"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1" y="260649"/>
            <a:ext cx="1653476"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cap="none" dirty="0" smtClean="0"/>
              <a:t>The </a:t>
            </a:r>
            <a:r>
              <a:rPr lang="nl-NL" cap="none" dirty="0" err="1" smtClean="0"/>
              <a:t>meridian</a:t>
            </a:r>
            <a:r>
              <a:rPr lang="nl-NL" cap="none" dirty="0" smtClean="0"/>
              <a:t> </a:t>
            </a:r>
            <a:r>
              <a:rPr lang="nl-NL" cap="none" dirty="0" err="1" smtClean="0"/>
              <a:t>network</a:t>
            </a:r>
            <a:r>
              <a:rPr lang="nl-NL" cap="none" dirty="0" smtClean="0"/>
              <a:t> shows </a:t>
            </a:r>
            <a:r>
              <a:rPr lang="nl-NL" cap="none" dirty="0" err="1" smtClean="0"/>
              <a:t>it</a:t>
            </a:r>
            <a:r>
              <a:rPr lang="nl-NL" cap="none" dirty="0" smtClean="0"/>
              <a:t> </a:t>
            </a:r>
            <a:r>
              <a:rPr lang="nl-NL" cap="none" dirty="0" err="1" smtClean="0"/>
              <a:t>all</a:t>
            </a:r>
            <a:r>
              <a:rPr lang="nl-NL" cap="none" dirty="0" smtClean="0"/>
              <a:t> !</a:t>
            </a:r>
            <a:endParaRPr lang="nl-NL" cap="none" dirty="0"/>
          </a:p>
        </p:txBody>
      </p:sp>
      <p:sp>
        <p:nvSpPr>
          <p:cNvPr id="3" name="Tijdelijke aanduiding voor tekst 2"/>
          <p:cNvSpPr>
            <a:spLocks noGrp="1"/>
          </p:cNvSpPr>
          <p:nvPr>
            <p:ph type="body" idx="2"/>
          </p:nvPr>
        </p:nvSpPr>
        <p:spPr/>
        <p:txBody>
          <a:bodyPr/>
          <a:lstStyle/>
          <a:p>
            <a:r>
              <a:rPr lang="nl-NL" dirty="0" err="1" smtClean="0"/>
              <a:t>PsyChi</a:t>
            </a:r>
            <a:endParaRPr lang="nl-NL" dirty="0"/>
          </a:p>
        </p:txBody>
      </p:sp>
      <p:sp>
        <p:nvSpPr>
          <p:cNvPr id="4" name="Tijdelijke aanduiding voor inhoud 3"/>
          <p:cNvSpPr>
            <a:spLocks noGrp="1"/>
          </p:cNvSpPr>
          <p:nvPr>
            <p:ph sz="quarter" idx="1"/>
          </p:nvPr>
        </p:nvSpPr>
        <p:spPr/>
        <p:txBody>
          <a:bodyPr>
            <a:normAutofit fontScale="92500" lnSpcReduction="10000"/>
          </a:bodyPr>
          <a:lstStyle/>
          <a:p>
            <a:r>
              <a:rPr lang="nl-NL" dirty="0" smtClean="0"/>
              <a:t>The </a:t>
            </a:r>
            <a:r>
              <a:rPr lang="nl-NL" dirty="0" err="1" smtClean="0"/>
              <a:t>meridian</a:t>
            </a:r>
            <a:r>
              <a:rPr lang="nl-NL" dirty="0" smtClean="0"/>
              <a:t> </a:t>
            </a:r>
            <a:r>
              <a:rPr lang="nl-NL" dirty="0" err="1" smtClean="0"/>
              <a:t>network</a:t>
            </a:r>
            <a:r>
              <a:rPr lang="nl-NL" dirty="0" smtClean="0"/>
              <a:t> </a:t>
            </a:r>
            <a:r>
              <a:rPr lang="nl-NL" dirty="0" err="1" smtClean="0"/>
              <a:t>reveals</a:t>
            </a:r>
            <a:r>
              <a:rPr lang="nl-NL" dirty="0" smtClean="0"/>
              <a:t> </a:t>
            </a:r>
            <a:r>
              <a:rPr lang="nl-NL" dirty="0" err="1" smtClean="0"/>
              <a:t>it</a:t>
            </a:r>
            <a:r>
              <a:rPr lang="nl-NL" dirty="0" smtClean="0"/>
              <a:t> all !</a:t>
            </a:r>
          </a:p>
          <a:p>
            <a:pPr>
              <a:buNone/>
            </a:pPr>
            <a:endParaRPr lang="nl-NL" dirty="0" smtClean="0"/>
          </a:p>
          <a:p>
            <a:r>
              <a:rPr lang="nl-NL" dirty="0" smtClean="0"/>
              <a:t>Step 1: </a:t>
            </a:r>
            <a:r>
              <a:rPr lang="nl-NL" dirty="0" err="1" smtClean="0"/>
              <a:t>Revelation</a:t>
            </a:r>
            <a:r>
              <a:rPr lang="nl-NL" dirty="0" smtClean="0"/>
              <a:t> and </a:t>
            </a:r>
            <a:r>
              <a:rPr lang="nl-NL" dirty="0" err="1" smtClean="0"/>
              <a:t>discovery</a:t>
            </a:r>
            <a:r>
              <a:rPr lang="nl-NL" dirty="0" smtClean="0"/>
              <a:t>.</a:t>
            </a:r>
          </a:p>
          <a:p>
            <a:pPr lvl="1"/>
            <a:r>
              <a:rPr lang="nl-NL" dirty="0" smtClean="0"/>
              <a:t>Easy to </a:t>
            </a:r>
            <a:r>
              <a:rPr lang="nl-NL" dirty="0" err="1" smtClean="0"/>
              <a:t>learn</a:t>
            </a:r>
            <a:r>
              <a:rPr lang="nl-NL" dirty="0" smtClean="0"/>
              <a:t>, accurate </a:t>
            </a:r>
            <a:r>
              <a:rPr lang="nl-NL" dirty="0" err="1" smtClean="0"/>
              <a:t>measurements</a:t>
            </a:r>
            <a:r>
              <a:rPr lang="nl-NL" dirty="0" smtClean="0"/>
              <a:t> </a:t>
            </a:r>
            <a:r>
              <a:rPr lang="nl-NL" dirty="0" err="1" smtClean="0"/>
              <a:t>reveal</a:t>
            </a:r>
            <a:r>
              <a:rPr lang="nl-NL" dirty="0" smtClean="0"/>
              <a:t> the </a:t>
            </a:r>
            <a:r>
              <a:rPr lang="nl-NL" dirty="0" err="1" smtClean="0"/>
              <a:t>patient’s</a:t>
            </a:r>
            <a:r>
              <a:rPr lang="nl-NL" dirty="0" smtClean="0"/>
              <a:t> </a:t>
            </a:r>
            <a:r>
              <a:rPr lang="nl-NL" dirty="0" err="1" smtClean="0"/>
              <a:t>emotional</a:t>
            </a:r>
            <a:r>
              <a:rPr lang="nl-NL" dirty="0" smtClean="0"/>
              <a:t> </a:t>
            </a:r>
            <a:r>
              <a:rPr lang="nl-NL" dirty="0" err="1" smtClean="0"/>
              <a:t>theme</a:t>
            </a:r>
            <a:endParaRPr lang="nl-NL" dirty="0" smtClean="0"/>
          </a:p>
          <a:p>
            <a:pPr lvl="1"/>
            <a:r>
              <a:rPr lang="nl-NL" dirty="0" err="1" smtClean="0"/>
              <a:t>With</a:t>
            </a:r>
            <a:r>
              <a:rPr lang="nl-NL" dirty="0" smtClean="0"/>
              <a:t> the help of </a:t>
            </a:r>
            <a:r>
              <a:rPr lang="nl-NL" dirty="0" err="1" smtClean="0"/>
              <a:t>frequencies</a:t>
            </a:r>
            <a:r>
              <a:rPr lang="nl-NL" dirty="0" smtClean="0"/>
              <a:t> the </a:t>
            </a:r>
            <a:r>
              <a:rPr lang="nl-NL" dirty="0" err="1" smtClean="0"/>
              <a:t>emotions</a:t>
            </a:r>
            <a:r>
              <a:rPr lang="nl-NL" dirty="0" smtClean="0"/>
              <a:t> are </a:t>
            </a:r>
            <a:r>
              <a:rPr lang="nl-NL" dirty="0" err="1" smtClean="0"/>
              <a:t>explored</a:t>
            </a:r>
            <a:r>
              <a:rPr lang="nl-NL" dirty="0" smtClean="0"/>
              <a:t> </a:t>
            </a:r>
            <a:r>
              <a:rPr lang="nl-NL" dirty="0" err="1" smtClean="0"/>
              <a:t>by</a:t>
            </a:r>
            <a:r>
              <a:rPr lang="nl-NL" dirty="0" smtClean="0"/>
              <a:t> the </a:t>
            </a:r>
            <a:r>
              <a:rPr lang="nl-NL" dirty="0" err="1" smtClean="0"/>
              <a:t>patient</a:t>
            </a:r>
            <a:r>
              <a:rPr lang="nl-NL" dirty="0" smtClean="0"/>
              <a:t> in a </a:t>
            </a:r>
            <a:r>
              <a:rPr lang="nl-NL" dirty="0" err="1" smtClean="0"/>
              <a:t>very</a:t>
            </a:r>
            <a:r>
              <a:rPr lang="nl-NL" dirty="0" smtClean="0"/>
              <a:t> </a:t>
            </a:r>
            <a:r>
              <a:rPr lang="nl-NL" dirty="0" err="1" smtClean="0"/>
              <a:t>gentle</a:t>
            </a:r>
            <a:r>
              <a:rPr lang="nl-NL" dirty="0" smtClean="0"/>
              <a:t>, </a:t>
            </a:r>
            <a:r>
              <a:rPr lang="nl-NL" dirty="0" err="1" smtClean="0"/>
              <a:t>profound</a:t>
            </a:r>
            <a:r>
              <a:rPr lang="nl-NL" dirty="0" smtClean="0"/>
              <a:t> </a:t>
            </a:r>
            <a:r>
              <a:rPr lang="nl-NL" dirty="0" err="1" smtClean="0"/>
              <a:t>process</a:t>
            </a:r>
            <a:r>
              <a:rPr lang="nl-NL" dirty="0" smtClean="0"/>
              <a:t>.</a:t>
            </a:r>
          </a:p>
          <a:p>
            <a:r>
              <a:rPr lang="nl-NL" dirty="0" smtClean="0"/>
              <a:t>Step 2: </a:t>
            </a:r>
            <a:r>
              <a:rPr lang="nl-NL" dirty="0" err="1" smtClean="0"/>
              <a:t>Elimination</a:t>
            </a:r>
            <a:endParaRPr lang="nl-NL" dirty="0" smtClean="0"/>
          </a:p>
          <a:p>
            <a:pPr lvl="1"/>
            <a:r>
              <a:rPr lang="nl-NL" dirty="0" smtClean="0"/>
              <a:t>The </a:t>
            </a:r>
            <a:r>
              <a:rPr lang="nl-NL" dirty="0" err="1" smtClean="0"/>
              <a:t>meridian-network</a:t>
            </a:r>
            <a:r>
              <a:rPr lang="nl-NL" dirty="0" smtClean="0"/>
              <a:t> </a:t>
            </a:r>
            <a:r>
              <a:rPr lang="nl-NL" dirty="0" err="1" smtClean="0"/>
              <a:t>receives</a:t>
            </a:r>
            <a:r>
              <a:rPr lang="nl-NL" dirty="0" smtClean="0"/>
              <a:t> </a:t>
            </a:r>
            <a:r>
              <a:rPr lang="nl-NL" dirty="0" err="1" smtClean="0"/>
              <a:t>light-frequencies</a:t>
            </a:r>
            <a:r>
              <a:rPr lang="nl-NL" dirty="0" smtClean="0"/>
              <a:t> </a:t>
            </a:r>
            <a:r>
              <a:rPr lang="nl-NL" dirty="0" err="1" smtClean="0"/>
              <a:t>with</a:t>
            </a:r>
            <a:r>
              <a:rPr lang="nl-NL" dirty="0" smtClean="0"/>
              <a:t> </a:t>
            </a:r>
            <a:r>
              <a:rPr lang="nl-NL" dirty="0" err="1" smtClean="0"/>
              <a:t>which</a:t>
            </a:r>
            <a:r>
              <a:rPr lang="nl-NL" dirty="0" smtClean="0"/>
              <a:t> the </a:t>
            </a:r>
            <a:r>
              <a:rPr lang="nl-NL" dirty="0" err="1" smtClean="0"/>
              <a:t>negative</a:t>
            </a:r>
            <a:r>
              <a:rPr lang="nl-NL" dirty="0" smtClean="0"/>
              <a:t> memories are </a:t>
            </a:r>
            <a:r>
              <a:rPr lang="nl-NL" dirty="0" err="1" smtClean="0"/>
              <a:t>eliminated</a:t>
            </a:r>
            <a:r>
              <a:rPr lang="nl-NL" dirty="0" smtClean="0"/>
              <a:t> </a:t>
            </a:r>
            <a:r>
              <a:rPr lang="nl-NL" dirty="0" err="1" smtClean="0"/>
              <a:t>with</a:t>
            </a:r>
            <a:r>
              <a:rPr lang="nl-NL" dirty="0" smtClean="0"/>
              <a:t> the speed of </a:t>
            </a:r>
            <a:r>
              <a:rPr lang="nl-NL" dirty="0" err="1" smtClean="0"/>
              <a:t>light</a:t>
            </a:r>
            <a:r>
              <a:rPr lang="nl-NL" dirty="0" smtClean="0"/>
              <a:t>.</a:t>
            </a:r>
          </a:p>
          <a:p>
            <a:r>
              <a:rPr lang="nl-NL" dirty="0" smtClean="0"/>
              <a:t>Step 3: </a:t>
            </a:r>
            <a:r>
              <a:rPr lang="nl-NL" dirty="0" err="1" smtClean="0"/>
              <a:t>Integration</a:t>
            </a:r>
            <a:endParaRPr lang="nl-NL" dirty="0" smtClean="0"/>
          </a:p>
          <a:p>
            <a:pPr lvl="1"/>
            <a:r>
              <a:rPr lang="nl-NL" dirty="0" err="1" smtClean="0"/>
              <a:t>Thanks</a:t>
            </a:r>
            <a:r>
              <a:rPr lang="nl-NL" dirty="0" smtClean="0"/>
              <a:t> to the </a:t>
            </a:r>
            <a:r>
              <a:rPr lang="nl-NL" dirty="0" err="1" smtClean="0"/>
              <a:t>elimination</a:t>
            </a:r>
            <a:r>
              <a:rPr lang="nl-NL" dirty="0" smtClean="0"/>
              <a:t> </a:t>
            </a:r>
            <a:r>
              <a:rPr lang="nl-NL" dirty="0" err="1" smtClean="0"/>
              <a:t>there</a:t>
            </a:r>
            <a:r>
              <a:rPr lang="nl-NL" dirty="0" smtClean="0"/>
              <a:t> is </a:t>
            </a:r>
            <a:r>
              <a:rPr lang="nl-NL" dirty="0" err="1" smtClean="0"/>
              <a:t>space</a:t>
            </a:r>
            <a:r>
              <a:rPr lang="nl-NL" dirty="0" smtClean="0"/>
              <a:t> </a:t>
            </a:r>
            <a:r>
              <a:rPr lang="nl-NL" dirty="0" err="1" smtClean="0"/>
              <a:t>for</a:t>
            </a:r>
            <a:r>
              <a:rPr lang="nl-NL" dirty="0" smtClean="0"/>
              <a:t> a </a:t>
            </a:r>
            <a:r>
              <a:rPr lang="nl-NL" dirty="0" err="1" smtClean="0"/>
              <a:t>new</a:t>
            </a:r>
            <a:r>
              <a:rPr lang="nl-NL" dirty="0" smtClean="0"/>
              <a:t> </a:t>
            </a:r>
            <a:r>
              <a:rPr lang="nl-NL" dirty="0" err="1" smtClean="0"/>
              <a:t>awareness</a:t>
            </a:r>
            <a:r>
              <a:rPr lang="nl-NL" dirty="0" smtClean="0"/>
              <a:t>, a </a:t>
            </a:r>
            <a:r>
              <a:rPr lang="nl-NL" dirty="0" err="1" smtClean="0"/>
              <a:t>new</a:t>
            </a:r>
            <a:r>
              <a:rPr lang="nl-NL" dirty="0" smtClean="0"/>
              <a:t> </a:t>
            </a:r>
            <a:r>
              <a:rPr lang="nl-NL" dirty="0" err="1" smtClean="0"/>
              <a:t>reality</a:t>
            </a:r>
            <a:r>
              <a:rPr lang="nl-NL" dirty="0" smtClean="0"/>
              <a:t>. </a:t>
            </a:r>
            <a:r>
              <a:rPr lang="nl-NL" dirty="0" err="1" smtClean="0"/>
              <a:t>Supported</a:t>
            </a:r>
            <a:r>
              <a:rPr lang="nl-NL" dirty="0" smtClean="0"/>
              <a:t> </a:t>
            </a:r>
            <a:r>
              <a:rPr lang="nl-NL" dirty="0" err="1" smtClean="0"/>
              <a:t>by</a:t>
            </a:r>
            <a:r>
              <a:rPr lang="nl-NL" dirty="0" smtClean="0"/>
              <a:t> </a:t>
            </a:r>
            <a:r>
              <a:rPr lang="nl-NL" dirty="0" err="1" smtClean="0"/>
              <a:t>frequencies</a:t>
            </a:r>
            <a:r>
              <a:rPr lang="nl-NL" dirty="0" smtClean="0"/>
              <a:t>, the </a:t>
            </a:r>
            <a:r>
              <a:rPr lang="nl-NL" dirty="0" err="1" smtClean="0"/>
              <a:t>meridian-network</a:t>
            </a:r>
            <a:r>
              <a:rPr lang="nl-NL" dirty="0" smtClean="0"/>
              <a:t> is </a:t>
            </a:r>
            <a:r>
              <a:rPr lang="nl-NL" dirty="0" err="1" smtClean="0"/>
              <a:t>used</a:t>
            </a:r>
            <a:r>
              <a:rPr lang="nl-NL" dirty="0" smtClean="0"/>
              <a:t> to </a:t>
            </a:r>
            <a:r>
              <a:rPr lang="nl-NL" dirty="0" err="1" smtClean="0"/>
              <a:t>integrate</a:t>
            </a:r>
            <a:r>
              <a:rPr lang="nl-NL" dirty="0" smtClean="0"/>
              <a:t> the </a:t>
            </a:r>
            <a:r>
              <a:rPr lang="nl-NL" dirty="0" err="1" smtClean="0"/>
              <a:t>new</a:t>
            </a:r>
            <a:r>
              <a:rPr lang="nl-NL" dirty="0" smtClean="0"/>
              <a:t> </a:t>
            </a:r>
            <a:r>
              <a:rPr lang="nl-NL" dirty="0" err="1" smtClean="0"/>
              <a:t>reality</a:t>
            </a:r>
            <a:r>
              <a:rPr lang="nl-NL" dirty="0" smtClean="0"/>
              <a:t>   </a:t>
            </a:r>
            <a:endParaRPr lang="nl-NL"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188640"/>
            <a:ext cx="2104181" cy="549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2904" y="1358366"/>
            <a:ext cx="1654820" cy="1468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81914" y="3356993"/>
            <a:ext cx="1689494"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Transformation</a:t>
            </a:r>
            <a:r>
              <a:rPr lang="nl-NL" dirty="0" smtClean="0"/>
              <a:t> and </a:t>
            </a:r>
            <a:r>
              <a:rPr lang="nl-NL" dirty="0" err="1" smtClean="0"/>
              <a:t>awareness</a:t>
            </a:r>
            <a:endParaRPr lang="nl-NL" dirty="0"/>
          </a:p>
        </p:txBody>
      </p:sp>
      <p:sp>
        <p:nvSpPr>
          <p:cNvPr id="3" name="Tijdelijke aanduiding voor tekst 2"/>
          <p:cNvSpPr>
            <a:spLocks noGrp="1"/>
          </p:cNvSpPr>
          <p:nvPr>
            <p:ph type="body" idx="2"/>
          </p:nvPr>
        </p:nvSpPr>
        <p:spPr/>
        <p:txBody>
          <a:bodyPr/>
          <a:lstStyle/>
          <a:p>
            <a:r>
              <a:rPr lang="nl-NL" dirty="0" err="1" smtClean="0"/>
              <a:t>psychi</a:t>
            </a:r>
            <a:endParaRPr lang="nl-NL" dirty="0"/>
          </a:p>
        </p:txBody>
      </p:sp>
      <p:sp>
        <p:nvSpPr>
          <p:cNvPr id="4" name="Tijdelijke aanduiding voor inhoud 3"/>
          <p:cNvSpPr>
            <a:spLocks noGrp="1"/>
          </p:cNvSpPr>
          <p:nvPr>
            <p:ph sz="quarter" idx="1"/>
          </p:nvPr>
        </p:nvSpPr>
        <p:spPr/>
        <p:txBody>
          <a:bodyPr>
            <a:normAutofit lnSpcReduction="10000"/>
          </a:bodyPr>
          <a:lstStyle/>
          <a:p>
            <a:r>
              <a:rPr lang="nl-NL" dirty="0" smtClean="0"/>
              <a:t>Video 1: A wake up </a:t>
            </a:r>
            <a:r>
              <a:rPr lang="nl-NL" dirty="0" err="1" smtClean="0"/>
              <a:t>call</a:t>
            </a:r>
            <a:r>
              <a:rPr lang="nl-NL" dirty="0" smtClean="0"/>
              <a:t> to </a:t>
            </a:r>
            <a:r>
              <a:rPr lang="nl-NL" dirty="0" err="1" smtClean="0"/>
              <a:t>make</a:t>
            </a:r>
            <a:r>
              <a:rPr lang="nl-NL" dirty="0" smtClean="0"/>
              <a:t> </a:t>
            </a:r>
            <a:r>
              <a:rPr lang="nl-NL" dirty="0" err="1" smtClean="0"/>
              <a:t>you</a:t>
            </a:r>
            <a:r>
              <a:rPr lang="nl-NL" dirty="0" smtClean="0"/>
              <a:t> </a:t>
            </a:r>
            <a:r>
              <a:rPr lang="nl-NL" dirty="0" err="1" smtClean="0"/>
              <a:t>aware</a:t>
            </a:r>
            <a:r>
              <a:rPr lang="nl-NL" dirty="0" smtClean="0"/>
              <a:t> </a:t>
            </a:r>
            <a:r>
              <a:rPr lang="nl-NL" dirty="0" err="1" smtClean="0"/>
              <a:t>that</a:t>
            </a:r>
            <a:r>
              <a:rPr lang="nl-NL" dirty="0" smtClean="0"/>
              <a:t> </a:t>
            </a:r>
            <a:r>
              <a:rPr lang="nl-NL" dirty="0" err="1" smtClean="0"/>
              <a:t>there</a:t>
            </a:r>
            <a:r>
              <a:rPr lang="nl-NL" dirty="0" smtClean="0"/>
              <a:t> is a </a:t>
            </a:r>
            <a:r>
              <a:rPr lang="nl-NL" dirty="0" err="1" smtClean="0"/>
              <a:t>huge</a:t>
            </a:r>
            <a:r>
              <a:rPr lang="nl-NL" dirty="0" smtClean="0"/>
              <a:t> </a:t>
            </a:r>
            <a:r>
              <a:rPr lang="nl-NL" dirty="0" err="1" smtClean="0"/>
              <a:t>untapped</a:t>
            </a:r>
            <a:r>
              <a:rPr lang="nl-NL" dirty="0" smtClean="0"/>
              <a:t> </a:t>
            </a:r>
            <a:r>
              <a:rPr lang="nl-NL" dirty="0" err="1" smtClean="0"/>
              <a:t>potential</a:t>
            </a:r>
            <a:r>
              <a:rPr lang="nl-NL" dirty="0" smtClean="0"/>
              <a:t> in </a:t>
            </a:r>
            <a:r>
              <a:rPr lang="nl-NL" dirty="0" err="1" smtClean="0"/>
              <a:t>your</a:t>
            </a:r>
            <a:r>
              <a:rPr lang="nl-NL" dirty="0" smtClean="0"/>
              <a:t> </a:t>
            </a:r>
            <a:r>
              <a:rPr lang="nl-NL" dirty="0" err="1" smtClean="0"/>
              <a:t>practice</a:t>
            </a:r>
            <a:r>
              <a:rPr lang="nl-NL" dirty="0" smtClean="0"/>
              <a:t> </a:t>
            </a:r>
            <a:r>
              <a:rPr lang="nl-NL" dirty="0" err="1" smtClean="0"/>
              <a:t>for</a:t>
            </a:r>
            <a:r>
              <a:rPr lang="nl-NL" dirty="0" smtClean="0"/>
              <a:t> </a:t>
            </a:r>
            <a:r>
              <a:rPr lang="nl-NL" dirty="0" err="1" smtClean="0"/>
              <a:t>helping</a:t>
            </a:r>
            <a:r>
              <a:rPr lang="nl-NL" dirty="0" smtClean="0"/>
              <a:t> </a:t>
            </a:r>
            <a:r>
              <a:rPr lang="nl-NL" dirty="0" err="1" smtClean="0"/>
              <a:t>people</a:t>
            </a:r>
            <a:endParaRPr lang="nl-NL" dirty="0" smtClean="0"/>
          </a:p>
          <a:p>
            <a:endParaRPr lang="nl-NL" dirty="0" smtClean="0"/>
          </a:p>
          <a:p>
            <a:r>
              <a:rPr lang="nl-NL" dirty="0" smtClean="0"/>
              <a:t>Video 2: </a:t>
            </a:r>
            <a:r>
              <a:rPr lang="nl-NL" dirty="0" err="1" smtClean="0"/>
              <a:t>How</a:t>
            </a:r>
            <a:r>
              <a:rPr lang="nl-NL" dirty="0" smtClean="0"/>
              <a:t> the </a:t>
            </a:r>
            <a:r>
              <a:rPr lang="nl-NL" dirty="0" err="1" smtClean="0"/>
              <a:t>mind</a:t>
            </a:r>
            <a:r>
              <a:rPr lang="nl-NL" dirty="0" smtClean="0"/>
              <a:t> </a:t>
            </a:r>
            <a:r>
              <a:rPr lang="nl-NL" dirty="0" err="1" smtClean="0"/>
              <a:t>works</a:t>
            </a:r>
            <a:r>
              <a:rPr lang="nl-NL" dirty="0" smtClean="0"/>
              <a:t> and </a:t>
            </a:r>
            <a:r>
              <a:rPr lang="nl-NL" dirty="0" err="1" smtClean="0"/>
              <a:t>how</a:t>
            </a:r>
            <a:r>
              <a:rPr lang="nl-NL" dirty="0" smtClean="0"/>
              <a:t> </a:t>
            </a:r>
            <a:r>
              <a:rPr lang="nl-NL" dirty="0" err="1" smtClean="0"/>
              <a:t>it</a:t>
            </a:r>
            <a:r>
              <a:rPr lang="nl-NL" dirty="0" smtClean="0"/>
              <a:t> </a:t>
            </a:r>
            <a:r>
              <a:rPr lang="nl-NL" dirty="0" err="1" smtClean="0"/>
              <a:t>often</a:t>
            </a:r>
            <a:r>
              <a:rPr lang="nl-NL" dirty="0" smtClean="0"/>
              <a:t> </a:t>
            </a:r>
            <a:r>
              <a:rPr lang="nl-NL" dirty="0" err="1" smtClean="0"/>
              <a:t>prevents</a:t>
            </a:r>
            <a:r>
              <a:rPr lang="nl-NL" dirty="0" smtClean="0"/>
              <a:t> </a:t>
            </a:r>
            <a:r>
              <a:rPr lang="nl-NL" dirty="0" err="1" smtClean="0"/>
              <a:t>us</a:t>
            </a:r>
            <a:r>
              <a:rPr lang="nl-NL" dirty="0" smtClean="0"/>
              <a:t> to </a:t>
            </a:r>
            <a:r>
              <a:rPr lang="nl-NL" dirty="0" err="1" smtClean="0"/>
              <a:t>process</a:t>
            </a:r>
            <a:r>
              <a:rPr lang="nl-NL" dirty="0" smtClean="0"/>
              <a:t> </a:t>
            </a:r>
            <a:r>
              <a:rPr lang="nl-NL" dirty="0" err="1" smtClean="0"/>
              <a:t>emotions</a:t>
            </a:r>
            <a:r>
              <a:rPr lang="nl-NL" dirty="0" smtClean="0"/>
              <a:t> </a:t>
            </a:r>
            <a:r>
              <a:rPr lang="nl-NL" dirty="0" err="1" smtClean="0"/>
              <a:t>effectively</a:t>
            </a:r>
            <a:endParaRPr lang="nl-NL" dirty="0" smtClean="0"/>
          </a:p>
          <a:p>
            <a:endParaRPr lang="nl-NL" dirty="0" smtClean="0"/>
          </a:p>
          <a:p>
            <a:r>
              <a:rPr lang="nl-NL" dirty="0" smtClean="0"/>
              <a:t>Video 3: </a:t>
            </a:r>
            <a:r>
              <a:rPr lang="nl-NL" dirty="0" err="1" smtClean="0"/>
              <a:t>Explanation</a:t>
            </a:r>
            <a:r>
              <a:rPr lang="nl-NL" dirty="0" smtClean="0"/>
              <a:t> of the system and of </a:t>
            </a:r>
            <a:r>
              <a:rPr lang="nl-NL" dirty="0" err="1" smtClean="0"/>
              <a:t>how</a:t>
            </a:r>
            <a:r>
              <a:rPr lang="nl-NL" dirty="0" smtClean="0"/>
              <a:t> </a:t>
            </a:r>
            <a:r>
              <a:rPr lang="nl-NL" dirty="0" err="1" smtClean="0"/>
              <a:t>emotions</a:t>
            </a:r>
            <a:r>
              <a:rPr lang="nl-NL" dirty="0" smtClean="0"/>
              <a:t> are </a:t>
            </a:r>
            <a:r>
              <a:rPr lang="nl-NL" dirty="0" err="1" smtClean="0"/>
              <a:t>influencing</a:t>
            </a:r>
            <a:r>
              <a:rPr lang="nl-NL" dirty="0" smtClean="0"/>
              <a:t> </a:t>
            </a:r>
            <a:r>
              <a:rPr lang="nl-NL" dirty="0" err="1" smtClean="0"/>
              <a:t>our</a:t>
            </a:r>
            <a:r>
              <a:rPr lang="nl-NL" dirty="0" smtClean="0"/>
              <a:t> body, as </a:t>
            </a:r>
            <a:r>
              <a:rPr lang="nl-NL" dirty="0" err="1" smtClean="0"/>
              <a:t>depicted</a:t>
            </a:r>
            <a:r>
              <a:rPr lang="nl-NL" dirty="0" smtClean="0"/>
              <a:t> at the </a:t>
            </a:r>
            <a:r>
              <a:rPr lang="nl-NL" dirty="0" err="1" smtClean="0"/>
              <a:t>meridian</a:t>
            </a:r>
            <a:r>
              <a:rPr lang="nl-NL" dirty="0" smtClean="0"/>
              <a:t> </a:t>
            </a:r>
            <a:r>
              <a:rPr lang="nl-NL" dirty="0" err="1" smtClean="0"/>
              <a:t>network</a:t>
            </a:r>
            <a:endParaRPr lang="nl-NL" dirty="0" smtClean="0"/>
          </a:p>
          <a:p>
            <a:pPr>
              <a:buNone/>
            </a:pPr>
            <a:r>
              <a:rPr lang="nl-NL" dirty="0" smtClean="0"/>
              <a:t> </a:t>
            </a:r>
          </a:p>
          <a:p>
            <a:r>
              <a:rPr lang="nl-NL" dirty="0" smtClean="0"/>
              <a:t>Video 4: a </a:t>
            </a:r>
            <a:r>
              <a:rPr lang="nl-NL" dirty="0" err="1" smtClean="0"/>
              <a:t>demonstration</a:t>
            </a:r>
            <a:r>
              <a:rPr lang="nl-NL" dirty="0" smtClean="0"/>
              <a:t> of </a:t>
            </a:r>
            <a:r>
              <a:rPr lang="nl-NL" dirty="0" err="1" smtClean="0"/>
              <a:t>psychi</a:t>
            </a:r>
            <a:r>
              <a:rPr lang="nl-NL" dirty="0" smtClean="0"/>
              <a:t> in </a:t>
            </a:r>
            <a:r>
              <a:rPr lang="nl-NL" dirty="0" err="1" smtClean="0"/>
              <a:t>practice</a:t>
            </a:r>
            <a:endParaRPr lang="nl-NL" dirty="0" smtClean="0"/>
          </a:p>
          <a:p>
            <a:endParaRPr lang="nl-NL" dirty="0" smtClean="0"/>
          </a:p>
          <a:p>
            <a:endParaRPr lang="nl-NL"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260648"/>
            <a:ext cx="16002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From</a:t>
            </a:r>
            <a:r>
              <a:rPr lang="nl-NL" dirty="0" smtClean="0"/>
              <a:t> </a:t>
            </a:r>
            <a:r>
              <a:rPr lang="nl-NL" dirty="0" err="1" smtClean="0"/>
              <a:t>Traumatic</a:t>
            </a:r>
            <a:r>
              <a:rPr lang="nl-NL" dirty="0" smtClean="0"/>
              <a:t> event </a:t>
            </a:r>
            <a:r>
              <a:rPr lang="nl-NL" dirty="0" err="1" smtClean="0"/>
              <a:t>to</a:t>
            </a:r>
            <a:r>
              <a:rPr lang="nl-NL" dirty="0" smtClean="0"/>
              <a:t> </a:t>
            </a:r>
            <a:r>
              <a:rPr lang="nl-NL" dirty="0" err="1" smtClean="0"/>
              <a:t>blocked</a:t>
            </a:r>
            <a:r>
              <a:rPr lang="nl-NL" dirty="0" smtClean="0"/>
              <a:t> </a:t>
            </a:r>
            <a:r>
              <a:rPr lang="nl-NL" dirty="0" err="1" smtClean="0"/>
              <a:t>meridians</a:t>
            </a:r>
            <a:endParaRPr lang="nl-NL" dirty="0"/>
          </a:p>
        </p:txBody>
      </p:sp>
      <p:sp>
        <p:nvSpPr>
          <p:cNvPr id="4" name="Tijdelijke aanduiding voor tekst 3"/>
          <p:cNvSpPr>
            <a:spLocks noGrp="1"/>
          </p:cNvSpPr>
          <p:nvPr>
            <p:ph type="body" sz="half" idx="2"/>
          </p:nvPr>
        </p:nvSpPr>
        <p:spPr/>
        <p:txBody>
          <a:bodyPr/>
          <a:lstStyle/>
          <a:p>
            <a:endParaRPr lang="nl-NL" dirty="0" smtClean="0"/>
          </a:p>
          <a:p>
            <a:endParaRPr lang="nl-NL" dirty="0"/>
          </a:p>
          <a:p>
            <a:r>
              <a:rPr lang="nl-NL" dirty="0" err="1" smtClean="0"/>
              <a:t>Traumatic</a:t>
            </a:r>
            <a:r>
              <a:rPr lang="nl-NL" dirty="0" smtClean="0"/>
              <a:t> event</a:t>
            </a:r>
          </a:p>
          <a:p>
            <a:endParaRPr lang="nl-NL" dirty="0"/>
          </a:p>
          <a:p>
            <a:r>
              <a:rPr lang="nl-NL" dirty="0" err="1" smtClean="0"/>
              <a:t>Amygdala</a:t>
            </a:r>
            <a:r>
              <a:rPr lang="nl-NL" dirty="0" smtClean="0"/>
              <a:t> is </a:t>
            </a:r>
          </a:p>
          <a:p>
            <a:r>
              <a:rPr lang="nl-NL" dirty="0" err="1" smtClean="0"/>
              <a:t>Excessively</a:t>
            </a:r>
            <a:endParaRPr lang="nl-NL" dirty="0" smtClean="0"/>
          </a:p>
          <a:p>
            <a:r>
              <a:rPr lang="nl-NL" dirty="0" err="1" smtClean="0"/>
              <a:t>Agitated</a:t>
            </a:r>
            <a:r>
              <a:rPr lang="nl-NL" dirty="0" smtClean="0"/>
              <a:t>  </a:t>
            </a:r>
          </a:p>
          <a:p>
            <a:endParaRPr lang="nl-NL" dirty="0" smtClean="0"/>
          </a:p>
          <a:p>
            <a:r>
              <a:rPr lang="nl-NL" dirty="0" err="1" smtClean="0"/>
              <a:t>And</a:t>
            </a:r>
            <a:r>
              <a:rPr lang="nl-NL" dirty="0" smtClean="0"/>
              <a:t> </a:t>
            </a:r>
          </a:p>
          <a:p>
            <a:endParaRPr lang="nl-NL" dirty="0"/>
          </a:p>
          <a:p>
            <a:r>
              <a:rPr lang="nl-NL" dirty="0" smtClean="0"/>
              <a:t>Blocks</a:t>
            </a:r>
          </a:p>
          <a:p>
            <a:endParaRPr lang="nl-NL" dirty="0" smtClean="0"/>
          </a:p>
          <a:p>
            <a:r>
              <a:rPr lang="nl-NL" dirty="0" err="1"/>
              <a:t>F</a:t>
            </a:r>
            <a:r>
              <a:rPr lang="nl-NL" dirty="0" err="1" smtClean="0"/>
              <a:t>urther</a:t>
            </a:r>
            <a:r>
              <a:rPr lang="nl-NL" dirty="0" smtClean="0"/>
              <a:t> Processing </a:t>
            </a:r>
          </a:p>
          <a:p>
            <a:r>
              <a:rPr lang="nl-NL" dirty="0" err="1" smtClean="0"/>
              <a:t>By</a:t>
            </a:r>
            <a:r>
              <a:rPr lang="nl-NL" dirty="0" smtClean="0"/>
              <a:t> Hippocampus</a:t>
            </a:r>
          </a:p>
          <a:p>
            <a:r>
              <a:rPr lang="nl-NL" dirty="0" err="1" smtClean="0"/>
              <a:t>And</a:t>
            </a:r>
            <a:endParaRPr lang="nl-NL" dirty="0" smtClean="0"/>
          </a:p>
          <a:p>
            <a:r>
              <a:rPr lang="nl-NL" dirty="0" err="1" smtClean="0"/>
              <a:t>Frontal</a:t>
            </a:r>
            <a:r>
              <a:rPr lang="nl-NL" dirty="0" smtClean="0"/>
              <a:t> cortex.</a:t>
            </a:r>
            <a:endParaRPr lang="nl-NL" dirty="0"/>
          </a:p>
          <a:p>
            <a:endParaRPr lang="nl-NL" dirty="0" smtClean="0"/>
          </a:p>
          <a:p>
            <a:endParaRPr lang="nl-NL"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260647"/>
            <a:ext cx="16002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052736"/>
            <a:ext cx="3211605" cy="2387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301" y="3050058"/>
            <a:ext cx="2593430" cy="1747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kstvak 5"/>
          <p:cNvSpPr txBox="1"/>
          <p:nvPr/>
        </p:nvSpPr>
        <p:spPr>
          <a:xfrm>
            <a:off x="683568" y="260647"/>
            <a:ext cx="4032448" cy="738664"/>
          </a:xfrm>
          <a:prstGeom prst="rect">
            <a:avLst/>
          </a:prstGeom>
          <a:noFill/>
        </p:spPr>
        <p:txBody>
          <a:bodyPr wrap="square" rtlCol="0">
            <a:spAutoFit/>
          </a:bodyPr>
          <a:lstStyle/>
          <a:p>
            <a:r>
              <a:rPr lang="nl-NL" sz="1400" dirty="0" smtClean="0">
                <a:latin typeface="Arial" pitchFamily="34" charset="0"/>
                <a:cs typeface="Arial" pitchFamily="34" charset="0"/>
              </a:rPr>
              <a:t>It is </a:t>
            </a:r>
            <a:r>
              <a:rPr lang="nl-NL" sz="1400" dirty="0" err="1" smtClean="0">
                <a:latin typeface="Arial" pitchFamily="34" charset="0"/>
                <a:cs typeface="Arial" pitchFamily="34" charset="0"/>
              </a:rPr>
              <a:t>only</a:t>
            </a:r>
            <a:r>
              <a:rPr lang="nl-NL" sz="1400" dirty="0" smtClean="0">
                <a:latin typeface="Arial" pitchFamily="34" charset="0"/>
                <a:cs typeface="Arial" pitchFamily="34" charset="0"/>
              </a:rPr>
              <a:t> a few steps </a:t>
            </a:r>
            <a:r>
              <a:rPr lang="nl-NL" sz="1400" dirty="0" err="1" smtClean="0">
                <a:latin typeface="Arial" pitchFamily="34" charset="0"/>
                <a:cs typeface="Arial" pitchFamily="34" charset="0"/>
              </a:rPr>
              <a:t>from</a:t>
            </a:r>
            <a:r>
              <a:rPr lang="nl-NL" sz="1400" dirty="0" smtClean="0">
                <a:latin typeface="Arial" pitchFamily="34" charset="0"/>
                <a:cs typeface="Arial" pitchFamily="34" charset="0"/>
              </a:rPr>
              <a:t> the </a:t>
            </a:r>
            <a:r>
              <a:rPr lang="nl-NL" sz="1400" dirty="0" err="1" smtClean="0">
                <a:latin typeface="Arial" pitchFamily="34" charset="0"/>
                <a:cs typeface="Arial" pitchFamily="34" charset="0"/>
              </a:rPr>
              <a:t>theory</a:t>
            </a:r>
            <a:r>
              <a:rPr lang="nl-NL" sz="1400" dirty="0" smtClean="0">
                <a:latin typeface="Arial" pitchFamily="34" charset="0"/>
                <a:cs typeface="Arial" pitchFamily="34" charset="0"/>
              </a:rPr>
              <a:t> of the mind </a:t>
            </a:r>
            <a:r>
              <a:rPr lang="nl-NL" sz="1400" dirty="0" err="1" smtClean="0">
                <a:latin typeface="Arial" pitchFamily="34" charset="0"/>
                <a:cs typeface="Arial" pitchFamily="34" charset="0"/>
              </a:rPr>
              <a:t>to</a:t>
            </a:r>
            <a:r>
              <a:rPr lang="nl-NL" sz="1400" dirty="0" smtClean="0">
                <a:latin typeface="Arial" pitchFamily="34" charset="0"/>
                <a:cs typeface="Arial" pitchFamily="34" charset="0"/>
              </a:rPr>
              <a:t> the </a:t>
            </a:r>
            <a:r>
              <a:rPr lang="nl-NL" sz="1400" dirty="0" err="1" smtClean="0">
                <a:latin typeface="Arial" pitchFamily="34" charset="0"/>
                <a:cs typeface="Arial" pitchFamily="34" charset="0"/>
              </a:rPr>
              <a:t>meridian</a:t>
            </a:r>
            <a:r>
              <a:rPr lang="nl-NL" sz="1400" dirty="0" smtClean="0">
                <a:latin typeface="Arial" pitchFamily="34" charset="0"/>
                <a:cs typeface="Arial" pitchFamily="34" charset="0"/>
              </a:rPr>
              <a:t> </a:t>
            </a:r>
            <a:r>
              <a:rPr lang="nl-NL" sz="1400" dirty="0" err="1" smtClean="0">
                <a:latin typeface="Arial" pitchFamily="34" charset="0"/>
                <a:cs typeface="Arial" pitchFamily="34" charset="0"/>
              </a:rPr>
              <a:t>network</a:t>
            </a:r>
            <a:r>
              <a:rPr lang="nl-NL" sz="1400" dirty="0" smtClean="0">
                <a:latin typeface="Arial" pitchFamily="34" charset="0"/>
                <a:cs typeface="Arial" pitchFamily="34" charset="0"/>
              </a:rPr>
              <a:t>. Let me </a:t>
            </a:r>
            <a:r>
              <a:rPr lang="nl-NL" sz="1400" dirty="0" err="1" smtClean="0">
                <a:latin typeface="Arial" pitchFamily="34" charset="0"/>
                <a:cs typeface="Arial" pitchFamily="34" charset="0"/>
              </a:rPr>
              <a:t>repeat</a:t>
            </a:r>
            <a:r>
              <a:rPr lang="nl-NL" sz="1400" dirty="0" smtClean="0">
                <a:latin typeface="Arial" pitchFamily="34" charset="0"/>
                <a:cs typeface="Arial" pitchFamily="34" charset="0"/>
              </a:rPr>
              <a:t> </a:t>
            </a:r>
            <a:r>
              <a:rPr lang="nl-NL" sz="1400" dirty="0" err="1" smtClean="0">
                <a:latin typeface="Arial" pitchFamily="34" charset="0"/>
                <a:cs typeface="Arial" pitchFamily="34" charset="0"/>
              </a:rPr>
              <a:t>briefly</a:t>
            </a:r>
            <a:r>
              <a:rPr lang="nl-NL" sz="1400" dirty="0" smtClean="0">
                <a:latin typeface="Arial" pitchFamily="34" charset="0"/>
                <a:cs typeface="Arial" pitchFamily="34" charset="0"/>
              </a:rPr>
              <a:t> ….. </a:t>
            </a:r>
            <a:endParaRPr lang="nl-NL" sz="1400" dirty="0">
              <a:latin typeface="Arial" pitchFamily="34" charset="0"/>
              <a:cs typeface="Arial" pitchFamily="34" charset="0"/>
            </a:endParaRPr>
          </a:p>
        </p:txBody>
      </p:sp>
      <p:sp>
        <p:nvSpPr>
          <p:cNvPr id="7" name="Tekstvak 6"/>
          <p:cNvSpPr txBox="1"/>
          <p:nvPr/>
        </p:nvSpPr>
        <p:spPr>
          <a:xfrm>
            <a:off x="3779912" y="4941168"/>
            <a:ext cx="1296144" cy="1600438"/>
          </a:xfrm>
          <a:prstGeom prst="rect">
            <a:avLst/>
          </a:prstGeom>
          <a:noFill/>
        </p:spPr>
        <p:txBody>
          <a:bodyPr wrap="square" rtlCol="0">
            <a:spAutoFit/>
          </a:bodyPr>
          <a:lstStyle/>
          <a:p>
            <a:r>
              <a:rPr lang="nl-NL" sz="1400" dirty="0" err="1" smtClean="0">
                <a:latin typeface="Arial" pitchFamily="34" charset="0"/>
                <a:cs typeface="Arial" pitchFamily="34" charset="0"/>
              </a:rPr>
              <a:t>After</a:t>
            </a:r>
            <a:r>
              <a:rPr lang="nl-NL" sz="1400" dirty="0" smtClean="0">
                <a:latin typeface="Arial" pitchFamily="34" charset="0"/>
                <a:cs typeface="Arial" pitchFamily="34" charset="0"/>
              </a:rPr>
              <a:t> the </a:t>
            </a:r>
            <a:r>
              <a:rPr lang="nl-NL" sz="1400" dirty="0" err="1" smtClean="0">
                <a:latin typeface="Arial" pitchFamily="34" charset="0"/>
                <a:cs typeface="Arial" pitchFamily="34" charset="0"/>
              </a:rPr>
              <a:t>traumatic</a:t>
            </a:r>
            <a:r>
              <a:rPr lang="nl-NL" sz="1400" dirty="0" smtClean="0">
                <a:latin typeface="Arial" pitchFamily="34" charset="0"/>
                <a:cs typeface="Arial" pitchFamily="34" charset="0"/>
              </a:rPr>
              <a:t> event,  </a:t>
            </a:r>
            <a:r>
              <a:rPr lang="nl-NL" sz="1400" dirty="0" err="1" smtClean="0">
                <a:latin typeface="Arial" pitchFamily="34" charset="0"/>
                <a:cs typeface="Arial" pitchFamily="34" charset="0"/>
              </a:rPr>
              <a:t>reality</a:t>
            </a:r>
            <a:r>
              <a:rPr lang="nl-NL" sz="1400" dirty="0" smtClean="0">
                <a:latin typeface="Arial" pitchFamily="34" charset="0"/>
                <a:cs typeface="Arial" pitchFamily="34" charset="0"/>
              </a:rPr>
              <a:t> is </a:t>
            </a:r>
            <a:r>
              <a:rPr lang="nl-NL" sz="1400" dirty="0" err="1" smtClean="0">
                <a:latin typeface="Arial" pitchFamily="34" charset="0"/>
                <a:cs typeface="Arial" pitchFamily="34" charset="0"/>
              </a:rPr>
              <a:t>distorted</a:t>
            </a:r>
            <a:r>
              <a:rPr lang="nl-NL" sz="1400" dirty="0" smtClean="0">
                <a:latin typeface="Arial" pitchFamily="34" charset="0"/>
                <a:cs typeface="Arial" pitchFamily="34" charset="0"/>
              </a:rPr>
              <a:t>, </a:t>
            </a:r>
            <a:r>
              <a:rPr lang="nl-NL" sz="1400" dirty="0" err="1" smtClean="0">
                <a:latin typeface="Arial" pitchFamily="34" charset="0"/>
                <a:cs typeface="Arial" pitchFamily="34" charset="0"/>
              </a:rPr>
              <a:t>so</a:t>
            </a:r>
            <a:r>
              <a:rPr lang="nl-NL" sz="1400" dirty="0" smtClean="0">
                <a:latin typeface="Arial" pitchFamily="34" charset="0"/>
                <a:cs typeface="Arial" pitchFamily="34" charset="0"/>
              </a:rPr>
              <a:t> </a:t>
            </a:r>
            <a:r>
              <a:rPr lang="nl-NL" sz="1400" dirty="0" err="1" smtClean="0">
                <a:latin typeface="Arial" pitchFamily="34" charset="0"/>
                <a:cs typeface="Arial" pitchFamily="34" charset="0"/>
              </a:rPr>
              <a:t>emotional</a:t>
            </a:r>
            <a:r>
              <a:rPr lang="nl-NL" sz="1400" dirty="0" smtClean="0">
                <a:latin typeface="Arial" pitchFamily="34" charset="0"/>
                <a:cs typeface="Arial" pitchFamily="34" charset="0"/>
              </a:rPr>
              <a:t> processing is </a:t>
            </a:r>
            <a:r>
              <a:rPr lang="nl-NL" sz="1400" dirty="0" err="1" smtClean="0">
                <a:latin typeface="Arial" pitchFamily="34" charset="0"/>
                <a:cs typeface="Arial" pitchFamily="34" charset="0"/>
              </a:rPr>
              <a:t>traumatized</a:t>
            </a:r>
            <a:r>
              <a:rPr lang="nl-NL" sz="1400" dirty="0">
                <a:latin typeface="Arial" pitchFamily="34" charset="0"/>
                <a:cs typeface="Arial" pitchFamily="34" charset="0"/>
              </a:rPr>
              <a:t>.</a:t>
            </a:r>
          </a:p>
        </p:txBody>
      </p:sp>
      <p:pic>
        <p:nvPicPr>
          <p:cNvPr id="410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1520" y="4149080"/>
            <a:ext cx="3040873" cy="2292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35424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idx="4294967295"/>
          </p:nvPr>
        </p:nvSpPr>
        <p:spPr>
          <a:xfrm>
            <a:off x="457200" y="274638"/>
            <a:ext cx="7467600" cy="490066"/>
          </a:xfrm>
        </p:spPr>
        <p:txBody>
          <a:bodyPr>
            <a:normAutofit fontScale="90000"/>
          </a:bodyPr>
          <a:lstStyle/>
          <a:p>
            <a:pPr eaLnBrk="1" hangingPunct="1"/>
            <a:r>
              <a:rPr dirty="0" err="1" smtClean="0"/>
              <a:t>Traumati</a:t>
            </a:r>
            <a:r>
              <a:rPr lang="nl-NL" dirty="0" err="1" smtClean="0"/>
              <a:t>zed</a:t>
            </a:r>
            <a:r>
              <a:rPr lang="nl-NL" dirty="0" smtClean="0"/>
              <a:t> processing</a:t>
            </a:r>
            <a:endParaRPr dirty="0"/>
          </a:p>
        </p:txBody>
      </p:sp>
      <p:sp>
        <p:nvSpPr>
          <p:cNvPr id="155651" name="Tijdelijke aanduiding voor dianummer 3"/>
          <p:cNvSpPr txBox="1">
            <a:spLocks noGrp="1"/>
          </p:cNvSpPr>
          <p:nvPr/>
        </p:nvSpPr>
        <p:spPr bwMode="auto">
          <a:xfrm>
            <a:off x="-93599" y="4572000"/>
            <a:ext cx="401761" cy="214313"/>
          </a:xfrm>
          <a:prstGeom prst="rect">
            <a:avLst/>
          </a:prstGeom>
          <a:noFill/>
          <a:ln w="9525">
            <a:noFill/>
            <a:miter lim="800000"/>
            <a:headEnd/>
            <a:tailEnd/>
          </a:ln>
        </p:spPr>
        <p:txBody>
          <a:bodyPr/>
          <a:lstStyle/>
          <a:p>
            <a:pPr algn="ctr"/>
            <a:fld id="{9C41A22A-8BDE-481F-85F4-43F52CDBCAE4}" type="slidenum">
              <a:rPr lang="nl-NL" sz="800">
                <a:solidFill>
                  <a:srgbClr val="B2B2B2"/>
                </a:solidFill>
                <a:latin typeface="Verdana" pitchFamily="34" charset="0"/>
              </a:rPr>
              <a:pPr algn="ctr"/>
              <a:t>7</a:t>
            </a:fld>
            <a:endParaRPr lang="nl-NL" sz="800" dirty="0">
              <a:solidFill>
                <a:srgbClr val="B2B2B2"/>
              </a:solidFill>
              <a:latin typeface="Verdana" pitchFamily="34" charset="0"/>
            </a:endParaRPr>
          </a:p>
        </p:txBody>
      </p:sp>
      <p:pic>
        <p:nvPicPr>
          <p:cNvPr id="155652" name="Picture 4" descr="midbrain"/>
          <p:cNvPicPr>
            <a:picLocks noChangeAspect="1" noChangeArrowheads="1"/>
          </p:cNvPicPr>
          <p:nvPr/>
        </p:nvPicPr>
        <p:blipFill>
          <a:blip r:embed="rId3" cstate="print"/>
          <a:srcRect/>
          <a:stretch>
            <a:fillRect/>
          </a:stretch>
        </p:blipFill>
        <p:spPr bwMode="auto">
          <a:xfrm>
            <a:off x="2456595" y="1009699"/>
            <a:ext cx="6202081" cy="52546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aphicFrame>
        <p:nvGraphicFramePr>
          <p:cNvPr id="18" name="Diagram 17"/>
          <p:cNvGraphicFramePr/>
          <p:nvPr>
            <p:extLst>
              <p:ext uri="{D42A27DB-BD31-4B8C-83A1-F6EECF244321}">
                <p14:modId xmlns:p14="http://schemas.microsoft.com/office/powerpoint/2010/main" val="1191645219"/>
              </p:ext>
            </p:extLst>
          </p:nvPr>
        </p:nvGraphicFramePr>
        <p:xfrm>
          <a:off x="107281" y="2718311"/>
          <a:ext cx="4015822" cy="11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67692" name="AutoShape 12"/>
          <p:cNvSpPr>
            <a:spLocks noChangeArrowheads="1"/>
          </p:cNvSpPr>
          <p:nvPr/>
        </p:nvSpPr>
        <p:spPr bwMode="auto">
          <a:xfrm>
            <a:off x="5290560" y="3789363"/>
            <a:ext cx="712801" cy="785812"/>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FF0000"/>
          </a:solidFill>
          <a:ln w="9525">
            <a:solidFill>
              <a:schemeClr val="tx1"/>
            </a:solidFill>
            <a:miter lim="800000"/>
            <a:headEnd/>
            <a:tailEnd/>
          </a:ln>
        </p:spPr>
        <p:txBody>
          <a:bodyPr wrap="none" lIns="90000" tIns="46800" rIns="90000" bIns="46800" anchor="ctr"/>
          <a:lstStyle/>
          <a:p>
            <a:endParaRPr lang="nl-NL" dirty="0"/>
          </a:p>
        </p:txBody>
      </p:sp>
      <p:pic>
        <p:nvPicPr>
          <p:cNvPr id="155655" name="Picture 9" descr="colorbar"/>
          <p:cNvPicPr>
            <a:picLocks noChangeArrowheads="1" noCrop="1"/>
          </p:cNvPicPr>
          <p:nvPr/>
        </p:nvPicPr>
        <p:blipFill>
          <a:blip r:embed="rId9"/>
          <a:srcRect/>
          <a:stretch>
            <a:fillRect/>
          </a:stretch>
        </p:blipFill>
        <p:spPr bwMode="auto">
          <a:xfrm rot="3126466">
            <a:off x="4410500" y="5061887"/>
            <a:ext cx="2159000" cy="64801"/>
          </a:xfrm>
          <a:prstGeom prst="rect">
            <a:avLst/>
          </a:prstGeom>
          <a:noFill/>
          <a:ln w="9525">
            <a:noFill/>
            <a:miter lim="800000"/>
            <a:headEnd/>
            <a:tailEnd/>
          </a:ln>
        </p:spPr>
      </p:pic>
      <p:pic>
        <p:nvPicPr>
          <p:cNvPr id="155656" name="Picture 9" descr="colorbar"/>
          <p:cNvPicPr>
            <a:picLocks noChangeArrowheads="1" noCrop="1"/>
          </p:cNvPicPr>
          <p:nvPr/>
        </p:nvPicPr>
        <p:blipFill>
          <a:blip r:embed="rId9"/>
          <a:srcRect/>
          <a:stretch>
            <a:fillRect/>
          </a:stretch>
        </p:blipFill>
        <p:spPr bwMode="auto">
          <a:xfrm rot="4093596">
            <a:off x="4047620" y="2820337"/>
            <a:ext cx="2159000" cy="64801"/>
          </a:xfrm>
          <a:prstGeom prst="rect">
            <a:avLst/>
          </a:prstGeom>
          <a:noFill/>
          <a:ln w="9525">
            <a:noFill/>
            <a:miter lim="800000"/>
            <a:headEnd/>
            <a:tailEnd/>
          </a:ln>
        </p:spPr>
      </p:pic>
      <p:sp>
        <p:nvSpPr>
          <p:cNvPr id="9" name="Text Box 15"/>
          <p:cNvSpPr txBox="1">
            <a:spLocks noChangeArrowheads="1"/>
          </p:cNvSpPr>
          <p:nvPr/>
        </p:nvSpPr>
        <p:spPr bwMode="auto">
          <a:xfrm>
            <a:off x="2297695" y="4494609"/>
            <a:ext cx="2708782" cy="1466644"/>
          </a:xfrm>
          <a:prstGeom prst="wedgeRoundRectCallout">
            <a:avLst>
              <a:gd name="adj1" fmla="val 73919"/>
              <a:gd name="adj2" fmla="val -81528"/>
              <a:gd name="adj3" fmla="val 16667"/>
            </a:avLst>
          </a:prstGeom>
          <a:solidFill>
            <a:srgbClr val="FFCC00"/>
          </a:solidFill>
          <a:ln w="9525">
            <a:noFill/>
            <a:miter lim="800000"/>
            <a:headEnd/>
            <a:tailEnd/>
          </a:ln>
        </p:spPr>
        <p:txBody>
          <a:bodyPr wrap="square" lIns="90000" tIns="46800" rIns="90000" bIns="46800">
            <a:spAutoFit/>
          </a:bodyPr>
          <a:lstStyle/>
          <a:p>
            <a:pPr algn="ctr">
              <a:spcBef>
                <a:spcPct val="50000"/>
              </a:spcBef>
            </a:pPr>
            <a:r>
              <a:rPr lang="nl-NL" sz="2000" b="1" dirty="0" err="1" smtClean="0">
                <a:latin typeface="Comic Sans MS" pitchFamily="66" charset="0"/>
              </a:rPr>
              <a:t>Overagitated</a:t>
            </a:r>
            <a:r>
              <a:rPr lang="nl-NL" sz="2000" b="1" dirty="0" smtClean="0">
                <a:latin typeface="Comic Sans MS" pitchFamily="66" charset="0"/>
              </a:rPr>
              <a:t> </a:t>
            </a:r>
            <a:r>
              <a:rPr lang="nl-NL" sz="2000" b="1" dirty="0" err="1" smtClean="0">
                <a:latin typeface="Comic Sans MS" pitchFamily="66" charset="0"/>
              </a:rPr>
              <a:t>Amygdala</a:t>
            </a:r>
            <a:r>
              <a:rPr lang="nl-NL" sz="2000" b="1" dirty="0" smtClean="0">
                <a:latin typeface="Comic Sans MS" pitchFamily="66" charset="0"/>
              </a:rPr>
              <a:t> </a:t>
            </a:r>
            <a:r>
              <a:rPr lang="nl-NL" sz="2000" b="1" dirty="0" smtClean="0">
                <a:latin typeface="Comic Sans MS" pitchFamily="66" charset="0"/>
              </a:rPr>
              <a:t>blocks </a:t>
            </a:r>
            <a:r>
              <a:rPr lang="nl-NL" sz="2000" b="1" dirty="0" smtClean="0">
                <a:latin typeface="Comic Sans MS" pitchFamily="66" charset="0"/>
              </a:rPr>
              <a:t>hippocampus </a:t>
            </a:r>
            <a:r>
              <a:rPr lang="nl-NL" sz="2000" b="1" dirty="0" err="1" smtClean="0">
                <a:latin typeface="Comic Sans MS" pitchFamily="66" charset="0"/>
              </a:rPr>
              <a:t>and</a:t>
            </a:r>
            <a:r>
              <a:rPr lang="nl-NL" sz="2000" b="1" dirty="0" smtClean="0">
                <a:latin typeface="Comic Sans MS" pitchFamily="66" charset="0"/>
              </a:rPr>
              <a:t> </a:t>
            </a:r>
            <a:r>
              <a:rPr lang="nl-NL" sz="2000" b="1" dirty="0" err="1" smtClean="0">
                <a:latin typeface="Comic Sans MS" pitchFamily="66" charset="0"/>
              </a:rPr>
              <a:t>frontal</a:t>
            </a:r>
            <a:r>
              <a:rPr lang="nl-NL" sz="2000" b="1" dirty="0" smtClean="0">
                <a:latin typeface="Comic Sans MS" pitchFamily="66" charset="0"/>
              </a:rPr>
              <a:t> </a:t>
            </a:r>
            <a:r>
              <a:rPr lang="nl-NL" sz="2000" b="1" dirty="0" smtClean="0">
                <a:latin typeface="Comic Sans MS" pitchFamily="66" charset="0"/>
              </a:rPr>
              <a:t>cortex</a:t>
            </a:r>
            <a:endParaRPr lang="nl-NL" sz="2000" b="1" dirty="0">
              <a:latin typeface="Comic Sans MS" pitchFamily="66" charset="0"/>
            </a:endParaRPr>
          </a:p>
        </p:txBody>
      </p:sp>
      <p:sp>
        <p:nvSpPr>
          <p:cNvPr id="11" name="Text Box 15"/>
          <p:cNvSpPr txBox="1">
            <a:spLocks noChangeArrowheads="1"/>
          </p:cNvSpPr>
          <p:nvPr/>
        </p:nvSpPr>
        <p:spPr bwMode="auto">
          <a:xfrm>
            <a:off x="6020884" y="1009699"/>
            <a:ext cx="2316369" cy="1466644"/>
          </a:xfrm>
          <a:prstGeom prst="wedgeRoundRectCallout">
            <a:avLst>
              <a:gd name="adj1" fmla="val -37425"/>
              <a:gd name="adj2" fmla="val 133075"/>
              <a:gd name="adj3" fmla="val 16667"/>
            </a:avLst>
          </a:prstGeom>
          <a:solidFill>
            <a:srgbClr val="FFCC00"/>
          </a:solidFill>
          <a:ln w="9525">
            <a:noFill/>
            <a:miter lim="800000"/>
            <a:headEnd/>
            <a:tailEnd/>
          </a:ln>
        </p:spPr>
        <p:txBody>
          <a:bodyPr wrap="square" lIns="90000" tIns="46800" rIns="90000" bIns="46800">
            <a:spAutoFit/>
          </a:bodyPr>
          <a:lstStyle/>
          <a:p>
            <a:pPr algn="ctr">
              <a:spcBef>
                <a:spcPct val="50000"/>
              </a:spcBef>
            </a:pPr>
            <a:r>
              <a:rPr lang="nl-NL" sz="2000" b="1" dirty="0" err="1" smtClean="0">
                <a:latin typeface="Comic Sans MS" pitchFamily="66" charset="0"/>
              </a:rPr>
              <a:t>Impaired</a:t>
            </a:r>
            <a:r>
              <a:rPr lang="nl-NL" sz="2000" b="1" dirty="0" smtClean="0">
                <a:latin typeface="Comic Sans MS" pitchFamily="66" charset="0"/>
              </a:rPr>
              <a:t>  </a:t>
            </a:r>
            <a:r>
              <a:rPr lang="nl-NL" sz="2000" b="1" dirty="0" err="1" smtClean="0">
                <a:latin typeface="Comic Sans MS" pitchFamily="66" charset="0"/>
              </a:rPr>
              <a:t>emotional</a:t>
            </a:r>
            <a:r>
              <a:rPr lang="nl-NL" sz="2000" b="1" dirty="0" smtClean="0">
                <a:latin typeface="Comic Sans MS" pitchFamily="66" charset="0"/>
              </a:rPr>
              <a:t> </a:t>
            </a:r>
            <a:r>
              <a:rPr lang="nl-NL" sz="2000" b="1" dirty="0" err="1" smtClean="0">
                <a:latin typeface="Comic Sans MS" pitchFamily="66" charset="0"/>
              </a:rPr>
              <a:t>and</a:t>
            </a:r>
            <a:r>
              <a:rPr lang="nl-NL" sz="2000" b="1" dirty="0" smtClean="0">
                <a:latin typeface="Comic Sans MS" pitchFamily="66" charset="0"/>
              </a:rPr>
              <a:t> / or </a:t>
            </a:r>
            <a:r>
              <a:rPr lang="nl-NL" sz="2000" b="1" dirty="0" err="1" smtClean="0">
                <a:latin typeface="Comic Sans MS" pitchFamily="66" charset="0"/>
              </a:rPr>
              <a:t>rational</a:t>
            </a:r>
            <a:r>
              <a:rPr lang="nl-NL" sz="2000" b="1" dirty="0" smtClean="0">
                <a:latin typeface="Comic Sans MS" pitchFamily="66" charset="0"/>
              </a:rPr>
              <a:t> </a:t>
            </a:r>
            <a:r>
              <a:rPr lang="nl-NL" sz="2000" b="1" dirty="0" err="1" smtClean="0">
                <a:latin typeface="Comic Sans MS" pitchFamily="66" charset="0"/>
              </a:rPr>
              <a:t>selfregulation</a:t>
            </a:r>
            <a:endParaRPr lang="nl-NL" sz="2000" b="1" dirty="0">
              <a:latin typeface="Comic Sans MS" pitchFamily="66" charset="0"/>
            </a:endParaRPr>
          </a:p>
        </p:txBody>
      </p:sp>
      <p:pic>
        <p:nvPicPr>
          <p:cNvPr id="12"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04248" y="260647"/>
            <a:ext cx="16002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74669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trips(downRight)">
                                      <p:cBhvr>
                                        <p:cTn id="7" dur="2000"/>
                                        <p:tgtEl>
                                          <p:spTgt spid="18"/>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55655"/>
                                        </p:tgtEl>
                                        <p:attrNameLst>
                                          <p:attrName>style.visibility</p:attrName>
                                        </p:attrNameLst>
                                      </p:cBhvr>
                                      <p:to>
                                        <p:strVal val="visible"/>
                                      </p:to>
                                    </p:set>
                                    <p:animEffect transition="in" filter="wipe(left)">
                                      <p:cBhvr>
                                        <p:cTn id="11" dur="2000"/>
                                        <p:tgtEl>
                                          <p:spTgt spid="155655"/>
                                        </p:tgtEl>
                                      </p:cBhvr>
                                    </p:animEffect>
                                  </p:childTnLst>
                                </p:cTn>
                              </p:par>
                            </p:childTnLst>
                          </p:cTn>
                        </p:par>
                        <p:par>
                          <p:cTn id="12" fill="hold">
                            <p:stCondLst>
                              <p:cond delay="4000"/>
                            </p:stCondLst>
                            <p:childTnLst>
                              <p:par>
                                <p:cTn id="13" presetID="53"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p:stCondLst>
                              <p:cond delay="4500"/>
                            </p:stCondLst>
                            <p:childTnLst>
                              <p:par>
                                <p:cTn id="19" presetID="53" presetClass="entr" presetSubtype="0" fill="hold" grpId="0" nodeType="afterEffect">
                                  <p:stCondLst>
                                    <p:cond delay="0"/>
                                  </p:stCondLst>
                                  <p:childTnLst>
                                    <p:set>
                                      <p:cBhvr>
                                        <p:cTn id="20" dur="1" fill="hold">
                                          <p:stCondLst>
                                            <p:cond delay="0"/>
                                          </p:stCondLst>
                                        </p:cTn>
                                        <p:tgtEl>
                                          <p:spTgt spid="967692"/>
                                        </p:tgtEl>
                                        <p:attrNameLst>
                                          <p:attrName>style.visibility</p:attrName>
                                        </p:attrNameLst>
                                      </p:cBhvr>
                                      <p:to>
                                        <p:strVal val="visible"/>
                                      </p:to>
                                    </p:set>
                                    <p:anim calcmode="lin" valueType="num">
                                      <p:cBhvr>
                                        <p:cTn id="21" dur="500" fill="hold"/>
                                        <p:tgtEl>
                                          <p:spTgt spid="967692"/>
                                        </p:tgtEl>
                                        <p:attrNameLst>
                                          <p:attrName>ppt_w</p:attrName>
                                        </p:attrNameLst>
                                      </p:cBhvr>
                                      <p:tavLst>
                                        <p:tav tm="0">
                                          <p:val>
                                            <p:fltVal val="0"/>
                                          </p:val>
                                        </p:tav>
                                        <p:tav tm="100000">
                                          <p:val>
                                            <p:strVal val="#ppt_w"/>
                                          </p:val>
                                        </p:tav>
                                      </p:tavLst>
                                    </p:anim>
                                    <p:anim calcmode="lin" valueType="num">
                                      <p:cBhvr>
                                        <p:cTn id="22" dur="500" fill="hold"/>
                                        <p:tgtEl>
                                          <p:spTgt spid="967692"/>
                                        </p:tgtEl>
                                        <p:attrNameLst>
                                          <p:attrName>ppt_h</p:attrName>
                                        </p:attrNameLst>
                                      </p:cBhvr>
                                      <p:tavLst>
                                        <p:tav tm="0">
                                          <p:val>
                                            <p:fltVal val="0"/>
                                          </p:val>
                                        </p:tav>
                                        <p:tav tm="100000">
                                          <p:val>
                                            <p:strVal val="#ppt_h"/>
                                          </p:val>
                                        </p:tav>
                                      </p:tavLst>
                                    </p:anim>
                                    <p:animEffect transition="in" filter="fade">
                                      <p:cBhvr>
                                        <p:cTn id="23" dur="500"/>
                                        <p:tgtEl>
                                          <p:spTgt spid="967692"/>
                                        </p:tgtEl>
                                      </p:cBhvr>
                                    </p:animEffect>
                                  </p:childTnLst>
                                </p:cTn>
                              </p:par>
                            </p:childTnLst>
                          </p:cTn>
                        </p:par>
                        <p:par>
                          <p:cTn id="24" fill="hold">
                            <p:stCondLst>
                              <p:cond delay="5000"/>
                            </p:stCondLst>
                            <p:childTnLst>
                              <p:par>
                                <p:cTn id="25" presetID="22" presetClass="entr" presetSubtype="8" fill="hold" nodeType="afterEffect">
                                  <p:stCondLst>
                                    <p:cond delay="0"/>
                                  </p:stCondLst>
                                  <p:childTnLst>
                                    <p:set>
                                      <p:cBhvr>
                                        <p:cTn id="26" dur="1" fill="hold">
                                          <p:stCondLst>
                                            <p:cond delay="0"/>
                                          </p:stCondLst>
                                        </p:cTn>
                                        <p:tgtEl>
                                          <p:spTgt spid="155656"/>
                                        </p:tgtEl>
                                        <p:attrNameLst>
                                          <p:attrName>style.visibility</p:attrName>
                                        </p:attrNameLst>
                                      </p:cBhvr>
                                      <p:to>
                                        <p:strVal val="visible"/>
                                      </p:to>
                                    </p:set>
                                    <p:animEffect transition="in" filter="wipe(left)">
                                      <p:cBhvr>
                                        <p:cTn id="27" dur="2000"/>
                                        <p:tgtEl>
                                          <p:spTgt spid="15565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P spid="967692"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722" y="1227389"/>
            <a:ext cx="7266703" cy="4852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Gekromde PIJL-LINKS 2"/>
          <p:cNvSpPr/>
          <p:nvPr/>
        </p:nvSpPr>
        <p:spPr>
          <a:xfrm>
            <a:off x="5724128" y="2996952"/>
            <a:ext cx="864096" cy="25202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4" name="Tekstvak 3"/>
          <p:cNvSpPr txBox="1"/>
          <p:nvPr/>
        </p:nvSpPr>
        <p:spPr>
          <a:xfrm>
            <a:off x="870450" y="282714"/>
            <a:ext cx="4968552" cy="646331"/>
          </a:xfrm>
          <a:prstGeom prst="rect">
            <a:avLst/>
          </a:prstGeom>
          <a:noFill/>
        </p:spPr>
        <p:txBody>
          <a:bodyPr wrap="square" rtlCol="0">
            <a:spAutoFit/>
          </a:bodyPr>
          <a:lstStyle/>
          <a:p>
            <a:r>
              <a:rPr lang="nl-NL" dirty="0" err="1" smtClean="0"/>
              <a:t>Blocked</a:t>
            </a:r>
            <a:r>
              <a:rPr lang="nl-NL" dirty="0" smtClean="0"/>
              <a:t> </a:t>
            </a:r>
            <a:r>
              <a:rPr lang="nl-NL" dirty="0" err="1" smtClean="0"/>
              <a:t>emotional</a:t>
            </a:r>
            <a:r>
              <a:rPr lang="nl-NL" dirty="0" smtClean="0"/>
              <a:t> processing </a:t>
            </a:r>
            <a:r>
              <a:rPr lang="nl-NL" dirty="0" err="1" smtClean="0"/>
              <a:t>influences</a:t>
            </a:r>
            <a:r>
              <a:rPr lang="nl-NL" dirty="0" smtClean="0"/>
              <a:t> systems down the line ………</a:t>
            </a:r>
            <a:endParaRPr lang="nl-NL" dirty="0"/>
          </a:p>
        </p:txBody>
      </p:sp>
    </p:spTree>
    <p:extLst>
      <p:ext uri="{BB962C8B-B14F-4D97-AF65-F5344CB8AC3E}">
        <p14:creationId xmlns:p14="http://schemas.microsoft.com/office/powerpoint/2010/main" val="35571687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55" y="908720"/>
            <a:ext cx="7400034" cy="4770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kstvak 1"/>
          <p:cNvSpPr txBox="1"/>
          <p:nvPr/>
        </p:nvSpPr>
        <p:spPr>
          <a:xfrm>
            <a:off x="1763688" y="332656"/>
            <a:ext cx="5184576" cy="369332"/>
          </a:xfrm>
          <a:prstGeom prst="rect">
            <a:avLst/>
          </a:prstGeom>
          <a:noFill/>
        </p:spPr>
        <p:txBody>
          <a:bodyPr wrap="square" rtlCol="0">
            <a:spAutoFit/>
          </a:bodyPr>
          <a:lstStyle/>
          <a:p>
            <a:r>
              <a:rPr lang="nl-NL" dirty="0" err="1" smtClean="0"/>
              <a:t>Where</a:t>
            </a:r>
            <a:r>
              <a:rPr lang="nl-NL" dirty="0" smtClean="0"/>
              <a:t> </a:t>
            </a:r>
            <a:r>
              <a:rPr lang="nl-NL" dirty="0" err="1" smtClean="0"/>
              <a:t>it</a:t>
            </a:r>
            <a:r>
              <a:rPr lang="nl-NL" dirty="0" smtClean="0"/>
              <a:t> is </a:t>
            </a:r>
            <a:r>
              <a:rPr lang="nl-NL" dirty="0" err="1" smtClean="0"/>
              <a:t>passed</a:t>
            </a:r>
            <a:r>
              <a:rPr lang="nl-NL" dirty="0" smtClean="0"/>
              <a:t> on  ……</a:t>
            </a:r>
            <a:r>
              <a:rPr lang="nl-NL" dirty="0" err="1" smtClean="0"/>
              <a:t>and</a:t>
            </a:r>
            <a:r>
              <a:rPr lang="nl-NL" dirty="0" smtClean="0"/>
              <a:t> on …..</a:t>
            </a:r>
            <a:endParaRPr lang="nl-NL" dirty="0"/>
          </a:p>
        </p:txBody>
      </p:sp>
    </p:spTree>
    <p:extLst>
      <p:ext uri="{BB962C8B-B14F-4D97-AF65-F5344CB8AC3E}">
        <p14:creationId xmlns:p14="http://schemas.microsoft.com/office/powerpoint/2010/main" val="16585842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36" y="-34522"/>
            <a:ext cx="8581902" cy="667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PIJL-LINKS 3"/>
          <p:cNvSpPr/>
          <p:nvPr/>
        </p:nvSpPr>
        <p:spPr>
          <a:xfrm>
            <a:off x="1763688" y="6035081"/>
            <a:ext cx="576064" cy="216024"/>
          </a:xfrm>
          <a:prstGeom prst="lef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kstvak 4"/>
          <p:cNvSpPr txBox="1"/>
          <p:nvPr/>
        </p:nvSpPr>
        <p:spPr>
          <a:xfrm>
            <a:off x="2051720" y="3933056"/>
            <a:ext cx="1440160" cy="646331"/>
          </a:xfrm>
          <a:prstGeom prst="rect">
            <a:avLst/>
          </a:prstGeom>
          <a:noFill/>
        </p:spPr>
        <p:txBody>
          <a:bodyPr wrap="square" rtlCol="0">
            <a:spAutoFit/>
          </a:bodyPr>
          <a:lstStyle/>
          <a:p>
            <a:r>
              <a:rPr lang="nl-NL" dirty="0" smtClean="0"/>
              <a:t>…</a:t>
            </a:r>
            <a:r>
              <a:rPr lang="nl-NL" dirty="0" err="1" smtClean="0"/>
              <a:t>to</a:t>
            </a:r>
            <a:r>
              <a:rPr lang="nl-NL" dirty="0" smtClean="0"/>
              <a:t> the </a:t>
            </a:r>
            <a:r>
              <a:rPr lang="nl-NL" dirty="0" err="1" smtClean="0"/>
              <a:t>meridians</a:t>
            </a:r>
            <a:endParaRPr lang="nl-NL" dirty="0"/>
          </a:p>
        </p:txBody>
      </p:sp>
      <p:sp>
        <p:nvSpPr>
          <p:cNvPr id="6" name="Tekstvak 5"/>
          <p:cNvSpPr txBox="1"/>
          <p:nvPr/>
        </p:nvSpPr>
        <p:spPr>
          <a:xfrm>
            <a:off x="1979712" y="1484784"/>
            <a:ext cx="1152128" cy="646331"/>
          </a:xfrm>
          <a:prstGeom prst="rect">
            <a:avLst/>
          </a:prstGeom>
          <a:noFill/>
        </p:spPr>
        <p:txBody>
          <a:bodyPr wrap="square" rtlCol="0">
            <a:spAutoFit/>
          </a:bodyPr>
          <a:lstStyle/>
          <a:p>
            <a:r>
              <a:rPr lang="nl-NL" dirty="0" smtClean="0"/>
              <a:t>…</a:t>
            </a:r>
            <a:r>
              <a:rPr lang="nl-NL" dirty="0" err="1" smtClean="0"/>
              <a:t>passed</a:t>
            </a:r>
            <a:r>
              <a:rPr lang="nl-NL" dirty="0" smtClean="0"/>
              <a:t> on …</a:t>
            </a:r>
            <a:endParaRPr lang="nl-NL" dirty="0"/>
          </a:p>
        </p:txBody>
      </p:sp>
    </p:spTree>
    <p:extLst>
      <p:ext uri="{BB962C8B-B14F-4D97-AF65-F5344CB8AC3E}">
        <p14:creationId xmlns:p14="http://schemas.microsoft.com/office/powerpoint/2010/main" val="2266872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2656"/>
            <a:ext cx="8085109" cy="5760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6698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836712"/>
            <a:ext cx="7680853" cy="5472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96747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046675" cy="5733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5099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556792"/>
            <a:ext cx="60960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20153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Each</a:t>
            </a:r>
            <a:r>
              <a:rPr lang="nl-NL" dirty="0" smtClean="0"/>
              <a:t> </a:t>
            </a:r>
            <a:r>
              <a:rPr lang="nl-NL" dirty="0" err="1" smtClean="0"/>
              <a:t>meridian</a:t>
            </a:r>
            <a:r>
              <a:rPr lang="nl-NL" dirty="0" smtClean="0"/>
              <a:t> has </a:t>
            </a:r>
            <a:r>
              <a:rPr lang="nl-NL" dirty="0" err="1" smtClean="0"/>
              <a:t>its</a:t>
            </a:r>
            <a:r>
              <a:rPr lang="nl-NL" dirty="0" smtClean="0"/>
              <a:t> </a:t>
            </a:r>
            <a:r>
              <a:rPr lang="nl-NL" dirty="0" err="1" smtClean="0"/>
              <a:t>own</a:t>
            </a:r>
            <a:r>
              <a:rPr lang="nl-NL" dirty="0" smtClean="0"/>
              <a:t> </a:t>
            </a:r>
            <a:r>
              <a:rPr lang="nl-NL" dirty="0" err="1" smtClean="0"/>
              <a:t>emtional</a:t>
            </a:r>
            <a:r>
              <a:rPr lang="nl-NL" dirty="0" smtClean="0"/>
              <a:t> </a:t>
            </a:r>
            <a:r>
              <a:rPr lang="nl-NL" dirty="0" err="1" smtClean="0"/>
              <a:t>themes</a:t>
            </a:r>
            <a:endParaRPr lang="nl-NL" dirty="0"/>
          </a:p>
        </p:txBody>
      </p:sp>
      <p:sp>
        <p:nvSpPr>
          <p:cNvPr id="4" name="Tijdelijke aanduiding voor tekst 3"/>
          <p:cNvSpPr>
            <a:spLocks noGrp="1"/>
          </p:cNvSpPr>
          <p:nvPr>
            <p:ph type="body" sz="half" idx="2"/>
          </p:nvPr>
        </p:nvSpPr>
        <p:spPr/>
        <p:txBody>
          <a:bodyPr>
            <a:normAutofit/>
          </a:bodyPr>
          <a:lstStyle/>
          <a:p>
            <a:r>
              <a:rPr lang="nl-NL" sz="1800" dirty="0" smtClean="0">
                <a:latin typeface="Arial" pitchFamily="34" charset="0"/>
                <a:cs typeface="Arial" pitchFamily="34" charset="0"/>
              </a:rPr>
              <a:t>The triple </a:t>
            </a:r>
            <a:r>
              <a:rPr lang="nl-NL" sz="1800" dirty="0" err="1" smtClean="0">
                <a:latin typeface="Arial" pitchFamily="34" charset="0"/>
                <a:cs typeface="Arial" pitchFamily="34" charset="0"/>
              </a:rPr>
              <a:t>heater</a:t>
            </a:r>
            <a:r>
              <a:rPr lang="nl-NL" sz="1800" dirty="0" smtClean="0">
                <a:latin typeface="Arial" pitchFamily="34" charset="0"/>
                <a:cs typeface="Arial" pitchFamily="34" charset="0"/>
              </a:rPr>
              <a:t> is the most </a:t>
            </a:r>
            <a:r>
              <a:rPr lang="nl-NL" sz="1800" dirty="0" err="1" smtClean="0">
                <a:latin typeface="Arial" pitchFamily="34" charset="0"/>
                <a:cs typeface="Arial" pitchFamily="34" charset="0"/>
              </a:rPr>
              <a:t>unbalanced</a:t>
            </a:r>
            <a:r>
              <a:rPr lang="nl-NL" sz="1800" dirty="0" smtClean="0">
                <a:latin typeface="Arial" pitchFamily="34" charset="0"/>
                <a:cs typeface="Arial" pitchFamily="34" charset="0"/>
              </a:rPr>
              <a:t> </a:t>
            </a:r>
            <a:r>
              <a:rPr lang="nl-NL" sz="1800" dirty="0" err="1" smtClean="0">
                <a:latin typeface="Arial" pitchFamily="34" charset="0"/>
                <a:cs typeface="Arial" pitchFamily="34" charset="0"/>
              </a:rPr>
              <a:t>meridian</a:t>
            </a:r>
            <a:r>
              <a:rPr lang="nl-NL" sz="1800" dirty="0" smtClean="0">
                <a:latin typeface="Arial" pitchFamily="34" charset="0"/>
                <a:cs typeface="Arial" pitchFamily="34" charset="0"/>
              </a:rPr>
              <a:t> </a:t>
            </a:r>
            <a:r>
              <a:rPr lang="nl-NL" sz="1800" dirty="0" err="1" smtClean="0">
                <a:latin typeface="Arial" pitchFamily="34" charset="0"/>
                <a:cs typeface="Arial" pitchFamily="34" charset="0"/>
              </a:rPr>
              <a:t>and</a:t>
            </a:r>
            <a:r>
              <a:rPr lang="nl-NL" sz="1800" dirty="0" smtClean="0">
                <a:latin typeface="Arial" pitchFamily="34" charset="0"/>
                <a:cs typeface="Arial" pitchFamily="34" charset="0"/>
              </a:rPr>
              <a:t> </a:t>
            </a:r>
            <a:r>
              <a:rPr lang="nl-NL" sz="1800" dirty="0" err="1" smtClean="0">
                <a:latin typeface="Arial" pitchFamily="34" charset="0"/>
                <a:cs typeface="Arial" pitchFamily="34" charset="0"/>
              </a:rPr>
              <a:t>so</a:t>
            </a:r>
            <a:r>
              <a:rPr lang="nl-NL" sz="1800" dirty="0" smtClean="0">
                <a:latin typeface="Arial" pitchFamily="34" charset="0"/>
                <a:cs typeface="Arial" pitchFamily="34" charset="0"/>
              </a:rPr>
              <a:t> has priority.  </a:t>
            </a:r>
          </a:p>
          <a:p>
            <a:r>
              <a:rPr lang="nl-NL" sz="1800" dirty="0" smtClean="0">
                <a:latin typeface="Arial" pitchFamily="34" charset="0"/>
                <a:cs typeface="Arial" pitchFamily="34" charset="0"/>
              </a:rPr>
              <a:t>The </a:t>
            </a:r>
            <a:r>
              <a:rPr lang="nl-NL" sz="1800" dirty="0" err="1" smtClean="0">
                <a:latin typeface="Arial" pitchFamily="34" charset="0"/>
                <a:cs typeface="Arial" pitchFamily="34" charset="0"/>
              </a:rPr>
              <a:t>emotional</a:t>
            </a:r>
            <a:r>
              <a:rPr lang="nl-NL" sz="1800" dirty="0" smtClean="0">
                <a:latin typeface="Arial" pitchFamily="34" charset="0"/>
                <a:cs typeface="Arial" pitchFamily="34" charset="0"/>
              </a:rPr>
              <a:t> issues  have </a:t>
            </a:r>
            <a:r>
              <a:rPr lang="nl-NL" sz="1800" dirty="0" err="1" smtClean="0">
                <a:latin typeface="Arial" pitchFamily="34" charset="0"/>
                <a:cs typeface="Arial" pitchFamily="34" charset="0"/>
              </a:rPr>
              <a:t>to</a:t>
            </a:r>
            <a:r>
              <a:rPr lang="nl-NL" sz="1800" dirty="0" smtClean="0">
                <a:latin typeface="Arial" pitchFamily="34" charset="0"/>
                <a:cs typeface="Arial" pitchFamily="34" charset="0"/>
              </a:rPr>
              <a:t> do </a:t>
            </a:r>
            <a:r>
              <a:rPr lang="nl-NL" sz="1800" dirty="0" err="1" smtClean="0">
                <a:latin typeface="Arial" pitchFamily="34" charset="0"/>
                <a:cs typeface="Arial" pitchFamily="34" charset="0"/>
              </a:rPr>
              <a:t>with</a:t>
            </a:r>
            <a:r>
              <a:rPr lang="nl-NL" sz="1800" dirty="0" smtClean="0">
                <a:latin typeface="Arial" pitchFamily="34" charset="0"/>
                <a:cs typeface="Arial" pitchFamily="34" charset="0"/>
              </a:rPr>
              <a:t> </a:t>
            </a:r>
            <a:r>
              <a:rPr lang="nl-NL" sz="1800" dirty="0" err="1" smtClean="0">
                <a:latin typeface="Arial" pitchFamily="34" charset="0"/>
                <a:cs typeface="Arial" pitchFamily="34" charset="0"/>
              </a:rPr>
              <a:t>fear</a:t>
            </a:r>
            <a:r>
              <a:rPr lang="nl-NL" sz="1800" dirty="0" smtClean="0">
                <a:latin typeface="Arial" pitchFamily="34" charset="0"/>
                <a:cs typeface="Arial" pitchFamily="34" charset="0"/>
              </a:rPr>
              <a:t> </a:t>
            </a:r>
            <a:r>
              <a:rPr lang="nl-NL" sz="1800" dirty="0" err="1" smtClean="0">
                <a:latin typeface="Arial" pitchFamily="34" charset="0"/>
                <a:cs typeface="Arial" pitchFamily="34" charset="0"/>
              </a:rPr>
              <a:t>for</a:t>
            </a:r>
            <a:r>
              <a:rPr lang="nl-NL" sz="1800" dirty="0" smtClean="0">
                <a:latin typeface="Arial" pitchFamily="34" charset="0"/>
                <a:cs typeface="Arial" pitchFamily="34" charset="0"/>
              </a:rPr>
              <a:t> </a:t>
            </a:r>
            <a:r>
              <a:rPr lang="nl-NL" sz="1800" dirty="0" err="1" smtClean="0">
                <a:latin typeface="Arial" pitchFamily="34" charset="0"/>
                <a:cs typeface="Arial" pitchFamily="34" charset="0"/>
              </a:rPr>
              <a:t>social</a:t>
            </a:r>
            <a:r>
              <a:rPr lang="nl-NL" sz="1800" dirty="0" smtClean="0">
                <a:latin typeface="Arial" pitchFamily="34" charset="0"/>
                <a:cs typeface="Arial" pitchFamily="34" charset="0"/>
              </a:rPr>
              <a:t> </a:t>
            </a:r>
            <a:r>
              <a:rPr lang="nl-NL" sz="1800" dirty="0" err="1" smtClean="0">
                <a:latin typeface="Arial" pitchFamily="34" charset="0"/>
                <a:cs typeface="Arial" pitchFamily="34" charset="0"/>
              </a:rPr>
              <a:t>isolation</a:t>
            </a:r>
            <a:r>
              <a:rPr lang="nl-NL" sz="1800" dirty="0" smtClean="0">
                <a:latin typeface="Arial" pitchFamily="34" charset="0"/>
                <a:cs typeface="Arial" pitchFamily="34" charset="0"/>
              </a:rPr>
              <a:t> </a:t>
            </a:r>
            <a:endParaRPr lang="nl-NL" sz="1800" dirty="0">
              <a:latin typeface="Arial" pitchFamily="34" charset="0"/>
              <a:cs typeface="Arial" pitchFamily="34" charset="0"/>
            </a:endParaRPr>
          </a:p>
        </p:txBody>
      </p:sp>
      <p:pic>
        <p:nvPicPr>
          <p:cNvPr id="5" name="Picture 2"/>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7937" r="17937"/>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PIJL-OMHOOG 5"/>
          <p:cNvSpPr/>
          <p:nvPr/>
        </p:nvSpPr>
        <p:spPr>
          <a:xfrm>
            <a:off x="5508104" y="5013176"/>
            <a:ext cx="504056" cy="864096"/>
          </a:xfrm>
          <a:prstGeom prst="up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0527393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7844548" cy="5589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24264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2420888"/>
            <a:ext cx="5216887" cy="3717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kstvak 1"/>
          <p:cNvSpPr txBox="1"/>
          <p:nvPr/>
        </p:nvSpPr>
        <p:spPr>
          <a:xfrm>
            <a:off x="1763688" y="1124744"/>
            <a:ext cx="6147837" cy="646331"/>
          </a:xfrm>
          <a:prstGeom prst="rect">
            <a:avLst/>
          </a:prstGeom>
          <a:noFill/>
        </p:spPr>
        <p:txBody>
          <a:bodyPr wrap="none" rtlCol="0">
            <a:spAutoFit/>
          </a:bodyPr>
          <a:lstStyle/>
          <a:p>
            <a:r>
              <a:rPr lang="nl-NL" dirty="0" smtClean="0"/>
              <a:t>At the End of the </a:t>
            </a:r>
            <a:r>
              <a:rPr lang="nl-NL" dirty="0" err="1" smtClean="0"/>
              <a:t>discovery</a:t>
            </a:r>
            <a:r>
              <a:rPr lang="nl-NL" dirty="0" smtClean="0"/>
              <a:t> </a:t>
            </a:r>
            <a:r>
              <a:rPr lang="nl-NL" dirty="0" err="1" smtClean="0"/>
              <a:t>process</a:t>
            </a:r>
            <a:r>
              <a:rPr lang="nl-NL" dirty="0" smtClean="0"/>
              <a:t>, the </a:t>
            </a:r>
            <a:r>
              <a:rPr lang="nl-NL" dirty="0" err="1" smtClean="0"/>
              <a:t>client</a:t>
            </a:r>
            <a:r>
              <a:rPr lang="nl-NL" dirty="0" smtClean="0"/>
              <a:t> is </a:t>
            </a:r>
            <a:r>
              <a:rPr lang="nl-NL" dirty="0" err="1" smtClean="0"/>
              <a:t>able</a:t>
            </a:r>
            <a:r>
              <a:rPr lang="nl-NL" dirty="0" smtClean="0"/>
              <a:t> </a:t>
            </a:r>
            <a:r>
              <a:rPr lang="nl-NL" dirty="0" err="1" smtClean="0"/>
              <a:t>to</a:t>
            </a:r>
            <a:r>
              <a:rPr lang="nl-NL" dirty="0" smtClean="0"/>
              <a:t> </a:t>
            </a:r>
          </a:p>
          <a:p>
            <a:r>
              <a:rPr lang="nl-NL" dirty="0" err="1" smtClean="0"/>
              <a:t>Formulate</a:t>
            </a:r>
            <a:r>
              <a:rPr lang="nl-NL" dirty="0" smtClean="0"/>
              <a:t> her – his  -/- </a:t>
            </a:r>
            <a:r>
              <a:rPr lang="nl-NL" dirty="0" err="1" smtClean="0"/>
              <a:t>core</a:t>
            </a:r>
            <a:r>
              <a:rPr lang="nl-NL" dirty="0" smtClean="0"/>
              <a:t> belief</a:t>
            </a:r>
            <a:endParaRPr lang="nl-NL" dirty="0"/>
          </a:p>
        </p:txBody>
      </p:sp>
    </p:spTree>
    <p:extLst>
      <p:ext uri="{BB962C8B-B14F-4D97-AF65-F5344CB8AC3E}">
        <p14:creationId xmlns:p14="http://schemas.microsoft.com/office/powerpoint/2010/main" val="24825034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980728"/>
            <a:ext cx="7137100" cy="5085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IJL-OMHOOG 1"/>
          <p:cNvSpPr/>
          <p:nvPr/>
        </p:nvSpPr>
        <p:spPr>
          <a:xfrm>
            <a:off x="4355976" y="4077072"/>
            <a:ext cx="216024" cy="79208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ekstvak 2"/>
          <p:cNvSpPr txBox="1"/>
          <p:nvPr/>
        </p:nvSpPr>
        <p:spPr>
          <a:xfrm>
            <a:off x="1562944" y="57398"/>
            <a:ext cx="4608512" cy="923330"/>
          </a:xfrm>
          <a:prstGeom prst="rect">
            <a:avLst/>
          </a:prstGeom>
          <a:noFill/>
        </p:spPr>
        <p:txBody>
          <a:bodyPr wrap="square" rtlCol="0">
            <a:spAutoFit/>
          </a:bodyPr>
          <a:lstStyle/>
          <a:p>
            <a:r>
              <a:rPr lang="nl-NL" dirty="0" err="1" smtClean="0"/>
              <a:t>After</a:t>
            </a:r>
            <a:r>
              <a:rPr lang="nl-NL" dirty="0" smtClean="0"/>
              <a:t> </a:t>
            </a:r>
            <a:r>
              <a:rPr lang="nl-NL" dirty="0" err="1" smtClean="0"/>
              <a:t>session</a:t>
            </a:r>
            <a:r>
              <a:rPr lang="nl-NL" dirty="0" smtClean="0"/>
              <a:t>: Red Curve </a:t>
            </a:r>
            <a:r>
              <a:rPr lang="nl-NL" dirty="0" err="1" smtClean="0"/>
              <a:t>showing</a:t>
            </a:r>
            <a:r>
              <a:rPr lang="nl-NL" dirty="0" smtClean="0"/>
              <a:t> </a:t>
            </a:r>
            <a:r>
              <a:rPr lang="nl-NL" dirty="0" err="1" smtClean="0"/>
              <a:t>much</a:t>
            </a:r>
            <a:r>
              <a:rPr lang="nl-NL" dirty="0" smtClean="0"/>
              <a:t> more energy </a:t>
            </a:r>
            <a:r>
              <a:rPr lang="nl-NL" dirty="0" err="1" smtClean="0"/>
              <a:t>and</a:t>
            </a:r>
            <a:r>
              <a:rPr lang="nl-NL" dirty="0" smtClean="0"/>
              <a:t> </a:t>
            </a:r>
            <a:r>
              <a:rPr lang="nl-NL" dirty="0" err="1" smtClean="0"/>
              <a:t>balance</a:t>
            </a:r>
            <a:r>
              <a:rPr lang="nl-NL" dirty="0" smtClean="0"/>
              <a:t>, in </a:t>
            </a:r>
            <a:r>
              <a:rPr lang="nl-NL" dirty="0" err="1" smtClean="0"/>
              <a:t>particular</a:t>
            </a:r>
            <a:r>
              <a:rPr lang="nl-NL" dirty="0" smtClean="0"/>
              <a:t> of the  TH </a:t>
            </a:r>
            <a:r>
              <a:rPr lang="nl-NL" dirty="0" err="1" smtClean="0"/>
              <a:t>meridian</a:t>
            </a:r>
            <a:endParaRPr lang="nl-NL" dirty="0"/>
          </a:p>
        </p:txBody>
      </p:sp>
    </p:spTree>
    <p:extLst>
      <p:ext uri="{BB962C8B-B14F-4D97-AF65-F5344CB8AC3E}">
        <p14:creationId xmlns:p14="http://schemas.microsoft.com/office/powerpoint/2010/main" val="68330620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227</TotalTime>
  <Words>578</Words>
  <Application>Microsoft Office PowerPoint</Application>
  <PresentationFormat>Diavoorstelling (4:3)</PresentationFormat>
  <Paragraphs>71</Paragraphs>
  <Slides>18</Slides>
  <Notes>1</Notes>
  <HiddenSlides>0</HiddenSlides>
  <MMClips>0</MMClips>
  <ScaleCrop>false</ScaleCrop>
  <HeadingPairs>
    <vt:vector size="4" baseType="variant">
      <vt:variant>
        <vt:lpstr>Thema</vt:lpstr>
      </vt:variant>
      <vt:variant>
        <vt:i4>1</vt:i4>
      </vt:variant>
      <vt:variant>
        <vt:lpstr>Diatitels</vt:lpstr>
      </vt:variant>
      <vt:variant>
        <vt:i4>18</vt:i4>
      </vt:variant>
    </vt:vector>
  </HeadingPairs>
  <TitlesOfParts>
    <vt:vector size="19" baseType="lpstr">
      <vt:lpstr>Oriel</vt:lpstr>
      <vt:lpstr>System for Transformation              and awareness</vt:lpstr>
      <vt:lpstr>Transformation and awareness</vt:lpstr>
      <vt:lpstr>Age old tradition  infused with new life</vt:lpstr>
      <vt:lpstr>The meridian network shows it all !</vt:lpstr>
      <vt:lpstr>Transformation and awareness</vt:lpstr>
      <vt:lpstr>From Traumatic event to blocked meridians</vt:lpstr>
      <vt:lpstr>Traumatized processing</vt:lpstr>
      <vt:lpstr>PowerPoint-presentatie</vt:lpstr>
      <vt:lpstr>PowerPoint-presentatie</vt:lpstr>
      <vt:lpstr>PowerPoint-presentatie</vt:lpstr>
      <vt:lpstr>PowerPoint-presentatie</vt:lpstr>
      <vt:lpstr>PowerPoint-presentatie</vt:lpstr>
      <vt:lpstr>PowerPoint-presentatie</vt:lpstr>
      <vt:lpstr>PowerPoint-presentatie</vt:lpstr>
      <vt:lpstr>Each meridian has its own emtional themes</vt:lpstr>
      <vt:lpstr>PowerPoint-presentatie</vt:lpstr>
      <vt:lpstr>PowerPoint-presentatie</vt:lpstr>
      <vt:lpstr>PowerPoint-presentatie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Transformation and awareness</dc:title>
  <dc:creator>i-Health</dc:creator>
  <cp:lastModifiedBy>Den Boer</cp:lastModifiedBy>
  <cp:revision>72</cp:revision>
  <dcterms:created xsi:type="dcterms:W3CDTF">2011-11-02T05:23:56Z</dcterms:created>
  <dcterms:modified xsi:type="dcterms:W3CDTF">2011-11-03T23:24:25Z</dcterms:modified>
</cp:coreProperties>
</file>