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Lst>
  <p:notesMasterIdLst>
    <p:notesMasterId r:id="rId38"/>
  </p:notesMasterIdLst>
  <p:handoutMasterIdLst>
    <p:handoutMasterId r:id="rId39"/>
  </p:handoutMasterIdLst>
  <p:sldIdLst>
    <p:sldId id="256" r:id="rId2"/>
    <p:sldId id="258" r:id="rId3"/>
    <p:sldId id="257"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Lst>
  <p:sldSz cx="9144000" cy="6858000" type="screen4x3"/>
  <p:notesSz cx="6867525" cy="99949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FFCC00"/>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00" autoAdjust="0"/>
    <p:restoredTop sz="94778" autoAdjust="0"/>
  </p:normalViewPr>
  <p:slideViewPr>
    <p:cSldViewPr>
      <p:cViewPr>
        <p:scale>
          <a:sx n="150" d="100"/>
          <a:sy n="150" d="100"/>
        </p:scale>
        <p:origin x="-504" y="6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2" y="0"/>
            <a:ext cx="2975927" cy="499745"/>
          </a:xfrm>
          <a:prstGeom prst="rect">
            <a:avLst/>
          </a:prstGeom>
          <a:noFill/>
          <a:ln w="12700">
            <a:noFill/>
            <a:miter lim="800000"/>
            <a:headEnd type="none" w="sm" len="sm"/>
            <a:tailEnd type="none" w="sm" len="sm"/>
          </a:ln>
          <a:effectLst/>
        </p:spPr>
        <p:txBody>
          <a:bodyPr vert="horz" wrap="square" lIns="92181" tIns="46090" rIns="92181" bIns="46090" numCol="1" anchor="t" anchorCtr="0" compatLnSpc="1">
            <a:prstTxWarp prst="textNoShape">
              <a:avLst/>
            </a:prstTxWarp>
          </a:bodyPr>
          <a:lstStyle>
            <a:lvl1pPr eaLnBrk="0" hangingPunct="0">
              <a:defRPr sz="1200">
                <a:latin typeface="Times New Roman" pitchFamily="18" charset="0"/>
              </a:defRPr>
            </a:lvl1pPr>
          </a:lstStyle>
          <a:p>
            <a:endParaRPr lang="nl-NL"/>
          </a:p>
        </p:txBody>
      </p:sp>
      <p:sp>
        <p:nvSpPr>
          <p:cNvPr id="15363" name="Rectangle 3"/>
          <p:cNvSpPr>
            <a:spLocks noGrp="1" noChangeArrowheads="1"/>
          </p:cNvSpPr>
          <p:nvPr>
            <p:ph type="dt" sz="quarter" idx="1"/>
          </p:nvPr>
        </p:nvSpPr>
        <p:spPr bwMode="auto">
          <a:xfrm>
            <a:off x="3891599" y="0"/>
            <a:ext cx="2975927" cy="499745"/>
          </a:xfrm>
          <a:prstGeom prst="rect">
            <a:avLst/>
          </a:prstGeom>
          <a:noFill/>
          <a:ln w="12700">
            <a:noFill/>
            <a:miter lim="800000"/>
            <a:headEnd type="none" w="sm" len="sm"/>
            <a:tailEnd type="none" w="sm" len="sm"/>
          </a:ln>
          <a:effectLst/>
        </p:spPr>
        <p:txBody>
          <a:bodyPr vert="horz" wrap="square" lIns="92181" tIns="46090" rIns="92181" bIns="46090" numCol="1" anchor="t" anchorCtr="0" compatLnSpc="1">
            <a:prstTxWarp prst="textNoShape">
              <a:avLst/>
            </a:prstTxWarp>
          </a:bodyPr>
          <a:lstStyle>
            <a:lvl1pPr algn="r" eaLnBrk="0" hangingPunct="0">
              <a:defRPr sz="1200">
                <a:latin typeface="Times New Roman" pitchFamily="18" charset="0"/>
              </a:defRPr>
            </a:lvl1pPr>
          </a:lstStyle>
          <a:p>
            <a:endParaRPr lang="nl-NL"/>
          </a:p>
        </p:txBody>
      </p:sp>
      <p:sp>
        <p:nvSpPr>
          <p:cNvPr id="15364" name="Rectangle 4"/>
          <p:cNvSpPr>
            <a:spLocks noGrp="1" noChangeArrowheads="1"/>
          </p:cNvSpPr>
          <p:nvPr>
            <p:ph type="ftr" sz="quarter" idx="2"/>
          </p:nvPr>
        </p:nvSpPr>
        <p:spPr bwMode="auto">
          <a:xfrm>
            <a:off x="2" y="9495157"/>
            <a:ext cx="2975927" cy="499745"/>
          </a:xfrm>
          <a:prstGeom prst="rect">
            <a:avLst/>
          </a:prstGeom>
          <a:noFill/>
          <a:ln w="12700">
            <a:noFill/>
            <a:miter lim="800000"/>
            <a:headEnd type="none" w="sm" len="sm"/>
            <a:tailEnd type="none" w="sm" len="sm"/>
          </a:ln>
          <a:effectLst/>
        </p:spPr>
        <p:txBody>
          <a:bodyPr vert="horz" wrap="square" lIns="92181" tIns="46090" rIns="92181" bIns="46090" numCol="1" anchor="b" anchorCtr="0" compatLnSpc="1">
            <a:prstTxWarp prst="textNoShape">
              <a:avLst/>
            </a:prstTxWarp>
          </a:bodyPr>
          <a:lstStyle>
            <a:lvl1pPr eaLnBrk="0" hangingPunct="0">
              <a:defRPr sz="1200">
                <a:latin typeface="Times New Roman" pitchFamily="18" charset="0"/>
              </a:defRPr>
            </a:lvl1pPr>
          </a:lstStyle>
          <a:p>
            <a:endParaRPr lang="nl-NL"/>
          </a:p>
        </p:txBody>
      </p:sp>
      <p:sp>
        <p:nvSpPr>
          <p:cNvPr id="15365" name="Rectangle 5"/>
          <p:cNvSpPr>
            <a:spLocks noGrp="1" noChangeArrowheads="1"/>
          </p:cNvSpPr>
          <p:nvPr>
            <p:ph type="sldNum" sz="quarter" idx="3"/>
          </p:nvPr>
        </p:nvSpPr>
        <p:spPr bwMode="auto">
          <a:xfrm>
            <a:off x="3891599" y="9495157"/>
            <a:ext cx="2975927" cy="499745"/>
          </a:xfrm>
          <a:prstGeom prst="rect">
            <a:avLst/>
          </a:prstGeom>
          <a:noFill/>
          <a:ln w="12700">
            <a:noFill/>
            <a:miter lim="800000"/>
            <a:headEnd type="none" w="sm" len="sm"/>
            <a:tailEnd type="none" w="sm" len="sm"/>
          </a:ln>
          <a:effectLst/>
        </p:spPr>
        <p:txBody>
          <a:bodyPr vert="horz" wrap="square" lIns="92181" tIns="46090" rIns="92181" bIns="46090" numCol="1" anchor="b" anchorCtr="0" compatLnSpc="1">
            <a:prstTxWarp prst="textNoShape">
              <a:avLst/>
            </a:prstTxWarp>
          </a:bodyPr>
          <a:lstStyle>
            <a:lvl1pPr algn="r" eaLnBrk="0" hangingPunct="0">
              <a:defRPr sz="1200">
                <a:latin typeface="Times New Roman" pitchFamily="18" charset="0"/>
              </a:defRPr>
            </a:lvl1pPr>
          </a:lstStyle>
          <a:p>
            <a:fld id="{151BA7D7-41C9-4362-AE4F-B40E549C3763}" type="slidenum">
              <a:rPr lang="nl-NL"/>
              <a:pPr/>
              <a:t>‹nr.›</a:t>
            </a:fld>
            <a:endParaRPr lang="nl-NL"/>
          </a:p>
        </p:txBody>
      </p:sp>
    </p:spTree>
    <p:extLst>
      <p:ext uri="{BB962C8B-B14F-4D97-AF65-F5344CB8AC3E}">
        <p14:creationId xmlns:p14="http://schemas.microsoft.com/office/powerpoint/2010/main" val="8109444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2" y="0"/>
            <a:ext cx="2975927" cy="499745"/>
          </a:xfrm>
          <a:prstGeom prst="rect">
            <a:avLst/>
          </a:prstGeom>
          <a:noFill/>
          <a:ln w="12700">
            <a:noFill/>
            <a:miter lim="800000"/>
            <a:headEnd type="none" w="sm" len="sm"/>
            <a:tailEnd type="none" w="sm" len="sm"/>
          </a:ln>
          <a:effectLst/>
        </p:spPr>
        <p:txBody>
          <a:bodyPr vert="horz" wrap="square" lIns="92181" tIns="46090" rIns="92181" bIns="46090" numCol="1" anchor="t" anchorCtr="0" compatLnSpc="1">
            <a:prstTxWarp prst="textNoShape">
              <a:avLst/>
            </a:prstTxWarp>
          </a:bodyPr>
          <a:lstStyle>
            <a:lvl1pPr eaLnBrk="0" hangingPunct="0">
              <a:defRPr sz="1200">
                <a:latin typeface="Times New Roman" pitchFamily="18" charset="0"/>
              </a:defRPr>
            </a:lvl1pPr>
          </a:lstStyle>
          <a:p>
            <a:endParaRPr lang="nl-NL"/>
          </a:p>
        </p:txBody>
      </p:sp>
      <p:sp>
        <p:nvSpPr>
          <p:cNvPr id="17411" name="Rectangle 3"/>
          <p:cNvSpPr>
            <a:spLocks noGrp="1" noChangeArrowheads="1"/>
          </p:cNvSpPr>
          <p:nvPr>
            <p:ph type="dt" idx="1"/>
          </p:nvPr>
        </p:nvSpPr>
        <p:spPr bwMode="auto">
          <a:xfrm>
            <a:off x="3891599" y="0"/>
            <a:ext cx="2975927" cy="499745"/>
          </a:xfrm>
          <a:prstGeom prst="rect">
            <a:avLst/>
          </a:prstGeom>
          <a:noFill/>
          <a:ln w="12700">
            <a:noFill/>
            <a:miter lim="800000"/>
            <a:headEnd type="none" w="sm" len="sm"/>
            <a:tailEnd type="none" w="sm" len="sm"/>
          </a:ln>
          <a:effectLst/>
        </p:spPr>
        <p:txBody>
          <a:bodyPr vert="horz" wrap="square" lIns="92181" tIns="46090" rIns="92181" bIns="46090" numCol="1" anchor="t" anchorCtr="0" compatLnSpc="1">
            <a:prstTxWarp prst="textNoShape">
              <a:avLst/>
            </a:prstTxWarp>
          </a:bodyPr>
          <a:lstStyle>
            <a:lvl1pPr algn="r" eaLnBrk="0" hangingPunct="0">
              <a:defRPr sz="1200">
                <a:latin typeface="Times New Roman" pitchFamily="18" charset="0"/>
              </a:defRPr>
            </a:lvl1pPr>
          </a:lstStyle>
          <a:p>
            <a:endParaRPr lang="nl-NL"/>
          </a:p>
        </p:txBody>
      </p:sp>
      <p:sp>
        <p:nvSpPr>
          <p:cNvPr id="17412" name="Rectangle 4"/>
          <p:cNvSpPr>
            <a:spLocks noGrp="1" noRot="1" noChangeAspect="1" noChangeArrowheads="1" noTextEdit="1"/>
          </p:cNvSpPr>
          <p:nvPr>
            <p:ph type="sldImg" idx="2"/>
          </p:nvPr>
        </p:nvSpPr>
        <p:spPr bwMode="auto">
          <a:xfrm>
            <a:off x="935038" y="749300"/>
            <a:ext cx="4997450" cy="3749675"/>
          </a:xfrm>
          <a:prstGeom prst="rect">
            <a:avLst/>
          </a:prstGeom>
          <a:noFill/>
          <a:ln w="9525">
            <a:solidFill>
              <a:srgbClr val="000000"/>
            </a:solidFill>
            <a:miter lim="800000"/>
            <a:headEnd/>
            <a:tailEnd/>
          </a:ln>
          <a:effectLst/>
        </p:spPr>
      </p:sp>
      <p:sp>
        <p:nvSpPr>
          <p:cNvPr id="17413" name="Rectangle 5"/>
          <p:cNvSpPr>
            <a:spLocks noGrp="1" noChangeArrowheads="1"/>
          </p:cNvSpPr>
          <p:nvPr>
            <p:ph type="body" sz="quarter" idx="3"/>
          </p:nvPr>
        </p:nvSpPr>
        <p:spPr bwMode="auto">
          <a:xfrm>
            <a:off x="915672" y="4747578"/>
            <a:ext cx="5036185" cy="4497705"/>
          </a:xfrm>
          <a:prstGeom prst="rect">
            <a:avLst/>
          </a:prstGeom>
          <a:noFill/>
          <a:ln w="12700">
            <a:noFill/>
            <a:miter lim="800000"/>
            <a:headEnd type="none" w="sm" len="sm"/>
            <a:tailEnd type="none" w="sm" len="sm"/>
          </a:ln>
          <a:effectLst/>
        </p:spPr>
        <p:txBody>
          <a:bodyPr vert="horz" wrap="square" lIns="92181" tIns="46090" rIns="92181" bIns="46090" numCol="1" anchor="t" anchorCtr="0" compatLnSpc="1">
            <a:prstTxWarp prst="textNoShape">
              <a:avLst/>
            </a:prstTxWarp>
          </a:bodyPr>
          <a:lstStyle/>
          <a:p>
            <a:pPr lvl="0"/>
            <a:r>
              <a:rPr lang="nl-NL" smtClean="0"/>
              <a:t>Klik om de opmaakprofielen van de modeltekst te bewerken</a:t>
            </a:r>
          </a:p>
          <a:p>
            <a:pPr lvl="1"/>
            <a:r>
              <a:rPr lang="nl-NL" smtClean="0"/>
              <a:t>Tweede niveau</a:t>
            </a:r>
          </a:p>
          <a:p>
            <a:pPr lvl="2"/>
            <a:r>
              <a:rPr lang="nl-NL" smtClean="0"/>
              <a:t>Derde niveau</a:t>
            </a:r>
          </a:p>
          <a:p>
            <a:pPr lvl="3"/>
            <a:r>
              <a:rPr lang="nl-NL" smtClean="0"/>
              <a:t>Vierde niveau</a:t>
            </a:r>
          </a:p>
          <a:p>
            <a:pPr lvl="4"/>
            <a:r>
              <a:rPr lang="nl-NL" smtClean="0"/>
              <a:t>Vijfde niveau</a:t>
            </a:r>
          </a:p>
        </p:txBody>
      </p:sp>
      <p:sp>
        <p:nvSpPr>
          <p:cNvPr id="17414" name="Rectangle 6"/>
          <p:cNvSpPr>
            <a:spLocks noGrp="1" noChangeArrowheads="1"/>
          </p:cNvSpPr>
          <p:nvPr>
            <p:ph type="ftr" sz="quarter" idx="4"/>
          </p:nvPr>
        </p:nvSpPr>
        <p:spPr bwMode="auto">
          <a:xfrm>
            <a:off x="2" y="9495157"/>
            <a:ext cx="2975927" cy="499745"/>
          </a:xfrm>
          <a:prstGeom prst="rect">
            <a:avLst/>
          </a:prstGeom>
          <a:noFill/>
          <a:ln w="12700">
            <a:noFill/>
            <a:miter lim="800000"/>
            <a:headEnd type="none" w="sm" len="sm"/>
            <a:tailEnd type="none" w="sm" len="sm"/>
          </a:ln>
          <a:effectLst/>
        </p:spPr>
        <p:txBody>
          <a:bodyPr vert="horz" wrap="square" lIns="92181" tIns="46090" rIns="92181" bIns="46090" numCol="1" anchor="b" anchorCtr="0" compatLnSpc="1">
            <a:prstTxWarp prst="textNoShape">
              <a:avLst/>
            </a:prstTxWarp>
          </a:bodyPr>
          <a:lstStyle>
            <a:lvl1pPr eaLnBrk="0" hangingPunct="0">
              <a:defRPr sz="1200">
                <a:latin typeface="Times New Roman" pitchFamily="18" charset="0"/>
              </a:defRPr>
            </a:lvl1pPr>
          </a:lstStyle>
          <a:p>
            <a:endParaRPr lang="nl-NL"/>
          </a:p>
        </p:txBody>
      </p:sp>
      <p:sp>
        <p:nvSpPr>
          <p:cNvPr id="17415" name="Rectangle 7"/>
          <p:cNvSpPr>
            <a:spLocks noGrp="1" noChangeArrowheads="1"/>
          </p:cNvSpPr>
          <p:nvPr>
            <p:ph type="sldNum" sz="quarter" idx="5"/>
          </p:nvPr>
        </p:nvSpPr>
        <p:spPr bwMode="auto">
          <a:xfrm>
            <a:off x="3891599" y="9495157"/>
            <a:ext cx="2975927" cy="499745"/>
          </a:xfrm>
          <a:prstGeom prst="rect">
            <a:avLst/>
          </a:prstGeom>
          <a:noFill/>
          <a:ln w="12700">
            <a:noFill/>
            <a:miter lim="800000"/>
            <a:headEnd type="none" w="sm" len="sm"/>
            <a:tailEnd type="none" w="sm" len="sm"/>
          </a:ln>
          <a:effectLst/>
        </p:spPr>
        <p:txBody>
          <a:bodyPr vert="horz" wrap="square" lIns="92181" tIns="46090" rIns="92181" bIns="46090" numCol="1" anchor="b" anchorCtr="0" compatLnSpc="1">
            <a:prstTxWarp prst="textNoShape">
              <a:avLst/>
            </a:prstTxWarp>
          </a:bodyPr>
          <a:lstStyle>
            <a:lvl1pPr algn="r" eaLnBrk="0" hangingPunct="0">
              <a:defRPr sz="1200">
                <a:latin typeface="Times New Roman" pitchFamily="18" charset="0"/>
              </a:defRPr>
            </a:lvl1pPr>
          </a:lstStyle>
          <a:p>
            <a:fld id="{F923254F-5317-4538-B6DE-F96B66921B29}" type="slidenum">
              <a:rPr lang="nl-NL"/>
              <a:pPr/>
              <a:t>‹nr.›</a:t>
            </a:fld>
            <a:endParaRPr lang="nl-NL"/>
          </a:p>
        </p:txBody>
      </p:sp>
    </p:spTree>
    <p:extLst>
      <p:ext uri="{BB962C8B-B14F-4D97-AF65-F5344CB8AC3E}">
        <p14:creationId xmlns:p14="http://schemas.microsoft.com/office/powerpoint/2010/main" val="3019133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Times New Roman" pitchFamily="18" charset="0"/>
        <a:ea typeface="+mn-ea"/>
        <a:cs typeface="+mn-cs"/>
      </a:defRPr>
    </a:lvl1pPr>
    <a:lvl2pPr marL="457200" algn="l" rtl="0" fontAlgn="base">
      <a:spcBef>
        <a:spcPct val="30000"/>
      </a:spcBef>
      <a:spcAft>
        <a:spcPct val="0"/>
      </a:spcAft>
      <a:defRPr kumimoji="1" sz="1200" kern="1200">
        <a:solidFill>
          <a:schemeClr val="tx1"/>
        </a:solidFill>
        <a:latin typeface="Times New Roman" pitchFamily="18" charset="0"/>
        <a:ea typeface="+mn-ea"/>
        <a:cs typeface="+mn-cs"/>
      </a:defRPr>
    </a:lvl2pPr>
    <a:lvl3pPr marL="914400" algn="l" rtl="0" fontAlgn="base">
      <a:spcBef>
        <a:spcPct val="30000"/>
      </a:spcBef>
      <a:spcAft>
        <a:spcPct val="0"/>
      </a:spcAft>
      <a:defRPr kumimoji="1" sz="1200" kern="1200">
        <a:solidFill>
          <a:schemeClr val="tx1"/>
        </a:solidFill>
        <a:latin typeface="Times New Roman" pitchFamily="18" charset="0"/>
        <a:ea typeface="+mn-ea"/>
        <a:cs typeface="+mn-cs"/>
      </a:defRPr>
    </a:lvl3pPr>
    <a:lvl4pPr marL="1371600" algn="l" rtl="0" fontAlgn="base">
      <a:spcBef>
        <a:spcPct val="30000"/>
      </a:spcBef>
      <a:spcAft>
        <a:spcPct val="0"/>
      </a:spcAft>
      <a:defRPr kumimoji="1" sz="1200" kern="1200">
        <a:solidFill>
          <a:schemeClr val="tx1"/>
        </a:solidFill>
        <a:latin typeface="Times New Roman" pitchFamily="18" charset="0"/>
        <a:ea typeface="+mn-ea"/>
        <a:cs typeface="+mn-cs"/>
      </a:defRPr>
    </a:lvl4pPr>
    <a:lvl5pPr marL="1828800" algn="l" rtl="0" fontAlgn="base">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bg>
      <p:bgRef idx="1002">
        <a:schemeClr val="bg2"/>
      </p:bgRef>
    </p:bg>
    <p:spTree>
      <p:nvGrpSpPr>
        <p:cNvPr id="1" name=""/>
        <p:cNvGrpSpPr/>
        <p:nvPr/>
      </p:nvGrpSpPr>
      <p:grpSpPr>
        <a:xfrm>
          <a:off x="0" y="0"/>
          <a:ext cx="0" cy="0"/>
          <a:chOff x="0" y="0"/>
          <a:chExt cx="0" cy="0"/>
        </a:xfrm>
      </p:grpSpPr>
      <p:sp>
        <p:nvSpPr>
          <p:cNvPr id="9" name="Titel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nl-NL" smtClean="0"/>
              <a:t>Klik om de stijl te bewerken</a:t>
            </a:r>
            <a:endParaRPr kumimoji="0" lang="en-US"/>
          </a:p>
        </p:txBody>
      </p:sp>
      <p:sp>
        <p:nvSpPr>
          <p:cNvPr id="17" name="Ondertitel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nl-NL" smtClean="0"/>
              <a:t>Klik om het opmaakprofiel van de modelondertitel te bewerken</a:t>
            </a:r>
            <a:endParaRPr kumimoji="0" lang="en-US"/>
          </a:p>
        </p:txBody>
      </p:sp>
      <p:sp>
        <p:nvSpPr>
          <p:cNvPr id="30" name="Tijdelijke aanduiding voor datum 29"/>
          <p:cNvSpPr>
            <a:spLocks noGrp="1"/>
          </p:cNvSpPr>
          <p:nvPr>
            <p:ph type="dt" sz="half" idx="10"/>
          </p:nvPr>
        </p:nvSpPr>
        <p:spPr/>
        <p:txBody>
          <a:bodyPr/>
          <a:lstStyle/>
          <a:p>
            <a:endParaRPr lang="nl-NL"/>
          </a:p>
        </p:txBody>
      </p:sp>
      <p:sp>
        <p:nvSpPr>
          <p:cNvPr id="19" name="Tijdelijke aanduiding voor voettekst 18"/>
          <p:cNvSpPr>
            <a:spLocks noGrp="1"/>
          </p:cNvSpPr>
          <p:nvPr>
            <p:ph type="ftr" sz="quarter" idx="11"/>
          </p:nvPr>
        </p:nvSpPr>
        <p:spPr/>
        <p:txBody>
          <a:bodyPr/>
          <a:lstStyle/>
          <a:p>
            <a:endParaRPr lang="nl-NL"/>
          </a:p>
        </p:txBody>
      </p:sp>
      <p:sp>
        <p:nvSpPr>
          <p:cNvPr id="27" name="Tijdelijke aanduiding voor dianummer 26"/>
          <p:cNvSpPr>
            <a:spLocks noGrp="1"/>
          </p:cNvSpPr>
          <p:nvPr>
            <p:ph type="sldNum" sz="quarter" idx="12"/>
          </p:nvPr>
        </p:nvSpPr>
        <p:spPr/>
        <p:txBody>
          <a:bodyPr/>
          <a:lstStyle/>
          <a:p>
            <a:fld id="{6FF37CCA-3E97-42EE-825C-5BCB652928E2}" type="slidenum">
              <a:rPr lang="nl-NL" smtClean="0"/>
              <a:pPr/>
              <a:t>‹nr.›</a:t>
            </a:fld>
            <a:endParaRPr lang="nl-NL"/>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nl-NL" smtClean="0"/>
              <a:t>Klik om de stijl te bewerken</a:t>
            </a:r>
            <a:endParaRPr kumimoji="0" lang="en-US"/>
          </a:p>
        </p:txBody>
      </p:sp>
      <p:sp>
        <p:nvSpPr>
          <p:cNvPr id="3" name="Tijdelijke aanduiding voor inhoud 2"/>
          <p:cNvSpPr>
            <a:spLocks noGrp="1"/>
          </p:cNvSpPr>
          <p:nvPr>
            <p:ph idx="1"/>
          </p:nvPr>
        </p:nvSpPr>
        <p:spPr/>
        <p:txBody>
          <a:bodyPr/>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4" name="Tijdelijke aanduiding voor datum 3"/>
          <p:cNvSpPr>
            <a:spLocks noGrp="1"/>
          </p:cNvSpPr>
          <p:nvPr>
            <p:ph type="dt" sz="half" idx="10"/>
          </p:nvPr>
        </p:nvSpPr>
        <p:spPr/>
        <p:txBody>
          <a:bodyPr/>
          <a:lstStyle/>
          <a:p>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4D1672FB-4BFF-4195-9F27-2FF0BCE48CEB}" type="slidenum">
              <a:rPr lang="nl-NL" smtClean="0"/>
              <a:pPr/>
              <a:t>‹nr.›</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bg>
      <p:bgRef idx="1002">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nl-NL" smtClean="0"/>
              <a:t>Klik om de stijl te bewerken</a:t>
            </a:r>
            <a:endParaRPr kumimoji="0" lang="en-US"/>
          </a:p>
        </p:txBody>
      </p:sp>
      <p:sp>
        <p:nvSpPr>
          <p:cNvPr id="3" name="Tijdelijke aanduiding voor tekst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nl-NL" smtClean="0"/>
              <a:t>Klik om de modelstijlen te bewerken</a:t>
            </a:r>
          </a:p>
        </p:txBody>
      </p:sp>
      <p:sp>
        <p:nvSpPr>
          <p:cNvPr id="4" name="Tijdelijke aanduiding voor datum 3"/>
          <p:cNvSpPr>
            <a:spLocks noGrp="1"/>
          </p:cNvSpPr>
          <p:nvPr>
            <p:ph type="dt" sz="half" idx="10"/>
          </p:nvPr>
        </p:nvSpPr>
        <p:spPr/>
        <p:txBody>
          <a:bodyPr/>
          <a:lstStyle/>
          <a:p>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094631F8-8BD0-43F8-B1F9-4EA55B743C63}" type="slidenum">
              <a:rPr lang="nl-NL" smtClean="0"/>
              <a:pPr/>
              <a:t>‹nr.›</a:t>
            </a:fld>
            <a:endParaRPr lang="nl-NL"/>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704088"/>
            <a:ext cx="8229600" cy="1143000"/>
          </a:xfrm>
        </p:spPr>
        <p:txBody>
          <a:bodyPr/>
          <a:lstStyle/>
          <a:p>
            <a:r>
              <a:rPr kumimoji="0" lang="nl-NL" smtClean="0"/>
              <a:t>Klik om de stijl te bewerken</a:t>
            </a:r>
            <a:endParaRPr kumimoji="0" lang="en-US"/>
          </a:p>
        </p:txBody>
      </p:sp>
      <p:sp>
        <p:nvSpPr>
          <p:cNvPr id="3" name="Tijdelijke aanduiding voor inhoud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4" name="Tijdelijke aanduiding voor inhoud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5" name="Tijdelijke aanduiding voor datum 4"/>
          <p:cNvSpPr>
            <a:spLocks noGrp="1"/>
          </p:cNvSpPr>
          <p:nvPr>
            <p:ph type="dt" sz="half" idx="10"/>
          </p:nvPr>
        </p:nvSpPr>
        <p:spPr/>
        <p:txBody>
          <a:bodyPr/>
          <a:lstStyle/>
          <a:p>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1E9A87A7-5EE9-434C-878C-5C2213DD3D6A}" type="slidenum">
              <a:rPr lang="nl-NL" smtClean="0"/>
              <a:pPr/>
              <a:t>‹nr.›</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704088"/>
            <a:ext cx="8229600" cy="1143000"/>
          </a:xfrm>
        </p:spPr>
        <p:txBody>
          <a:bodyPr tIns="45720" anchor="b"/>
          <a:lstStyle>
            <a:lvl1pPr>
              <a:defRPr/>
            </a:lvl1pPr>
          </a:lstStyle>
          <a:p>
            <a:r>
              <a:rPr kumimoji="0" lang="nl-NL" smtClean="0"/>
              <a:t>Klik om de stijl te bewerken</a:t>
            </a:r>
            <a:endParaRPr kumimoji="0" lang="en-US"/>
          </a:p>
        </p:txBody>
      </p:sp>
      <p:sp>
        <p:nvSpPr>
          <p:cNvPr id="3" name="Tijdelijke aanduiding voor tekst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nl-NL" smtClean="0"/>
              <a:t>Klik om de modelstijlen te bewerken</a:t>
            </a:r>
          </a:p>
        </p:txBody>
      </p:sp>
      <p:sp>
        <p:nvSpPr>
          <p:cNvPr id="4" name="Tijdelijke aanduiding voor tekst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nl-NL" smtClean="0"/>
              <a:t>Klik om de modelstijlen te bewerken</a:t>
            </a:r>
          </a:p>
        </p:txBody>
      </p:sp>
      <p:sp>
        <p:nvSpPr>
          <p:cNvPr id="5" name="Tijdelijke aanduiding voor inhoud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6" name="Tijdelijke aanduiding voor inhoud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7" name="Tijdelijke aanduiding voor datum 6"/>
          <p:cNvSpPr>
            <a:spLocks noGrp="1"/>
          </p:cNvSpPr>
          <p:nvPr>
            <p:ph type="dt" sz="half" idx="10"/>
          </p:nvPr>
        </p:nvSpPr>
        <p:spPr/>
        <p:txBody>
          <a:bodyPr/>
          <a:lstStyle/>
          <a:p>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5A4A5C12-4B88-4138-BBF6-9253CDCD4753}" type="slidenum">
              <a:rPr lang="nl-NL" smtClean="0"/>
              <a:pPr/>
              <a:t>‹nr.›</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nl-NL" smtClean="0"/>
              <a:t>Klik om de stijl te bewerken</a:t>
            </a:r>
            <a:endParaRPr kumimoji="0" lang="en-US"/>
          </a:p>
        </p:txBody>
      </p:sp>
      <p:sp>
        <p:nvSpPr>
          <p:cNvPr id="3" name="Tijdelijke aanduiding voor datum 2"/>
          <p:cNvSpPr>
            <a:spLocks noGrp="1"/>
          </p:cNvSpPr>
          <p:nvPr>
            <p:ph type="dt" sz="half" idx="10"/>
          </p:nvPr>
        </p:nvSpPr>
        <p:spPr/>
        <p:txBody>
          <a:bodyPr/>
          <a:lstStyle/>
          <a:p>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E26E2E5C-AD5A-40AA-8304-653FF3AE0BAF}" type="slidenum">
              <a:rPr lang="nl-NL" smtClean="0"/>
              <a:pPr/>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56E85276-E01F-4B2E-9BD5-09BAD87652AA}" type="slidenum">
              <a:rPr lang="nl-NL" smtClean="0"/>
              <a:pPr/>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nl-NL" smtClean="0"/>
              <a:t>Klik om de stijl te bewerken</a:t>
            </a:r>
            <a:endParaRPr kumimoji="0" lang="en-US"/>
          </a:p>
        </p:txBody>
      </p:sp>
      <p:sp>
        <p:nvSpPr>
          <p:cNvPr id="3" name="Tijdelijke aanduiding voor tekst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nl-NL" smtClean="0"/>
              <a:t>Klik om de modelstijlen te bewerken</a:t>
            </a:r>
          </a:p>
        </p:txBody>
      </p:sp>
      <p:sp>
        <p:nvSpPr>
          <p:cNvPr id="4" name="Tijdelijke aanduiding voor inhoud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5" name="Tijdelijke aanduiding voor datum 4"/>
          <p:cNvSpPr>
            <a:spLocks noGrp="1"/>
          </p:cNvSpPr>
          <p:nvPr>
            <p:ph type="dt" sz="half" idx="10"/>
          </p:nvPr>
        </p:nvSpPr>
        <p:spPr/>
        <p:txBody>
          <a:bodyPr/>
          <a:lstStyle/>
          <a:p>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88530581-FBB6-46A9-8926-E119B624D226}" type="slidenum">
              <a:rPr lang="nl-NL" smtClean="0"/>
              <a:pPr/>
              <a:t>‹nr.›</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Afbeelding met bijschrift">
    <p:spTree>
      <p:nvGrpSpPr>
        <p:cNvPr id="1" name=""/>
        <p:cNvGrpSpPr/>
        <p:nvPr/>
      </p:nvGrpSpPr>
      <p:grpSpPr>
        <a:xfrm>
          <a:off x="0" y="0"/>
          <a:ext cx="0" cy="0"/>
          <a:chOff x="0" y="0"/>
          <a:chExt cx="0" cy="0"/>
        </a:xfrm>
      </p:grpSpPr>
      <p:sp>
        <p:nvSpPr>
          <p:cNvPr id="9" name="Rechthoek met één afgeknipte en afgeronde hoek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hthoekige driehoek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el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nl-NL" smtClean="0"/>
              <a:t>Klik om de stijl te bewerken</a:t>
            </a:r>
            <a:endParaRPr kumimoji="0" lang="en-US"/>
          </a:p>
        </p:txBody>
      </p:sp>
      <p:sp>
        <p:nvSpPr>
          <p:cNvPr id="4" name="Tijdelijke aanduiding voor tekst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nl-NL" smtClean="0"/>
              <a:t>Klik om de modelstijlen te bewerken</a:t>
            </a:r>
          </a:p>
        </p:txBody>
      </p:sp>
      <p:sp>
        <p:nvSpPr>
          <p:cNvPr id="5" name="Tijdelijke aanduiding voor datum 4"/>
          <p:cNvSpPr>
            <a:spLocks noGrp="1"/>
          </p:cNvSpPr>
          <p:nvPr>
            <p:ph type="dt" sz="half" idx="10"/>
          </p:nvPr>
        </p:nvSpPr>
        <p:spPr/>
        <p:txBody>
          <a:bodyPr/>
          <a:lstStyle/>
          <a:p>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a:xfrm>
            <a:off x="8077200" y="6356350"/>
            <a:ext cx="609600" cy="365125"/>
          </a:xfrm>
        </p:spPr>
        <p:txBody>
          <a:bodyPr/>
          <a:lstStyle/>
          <a:p>
            <a:fld id="{A93FDCC6-6451-4892-A749-858B80B3E246}" type="slidenum">
              <a:rPr lang="nl-NL" smtClean="0"/>
              <a:pPr/>
              <a:t>‹nr.›</a:t>
            </a:fld>
            <a:endParaRPr lang="nl-NL"/>
          </a:p>
        </p:txBody>
      </p:sp>
      <p:sp>
        <p:nvSpPr>
          <p:cNvPr id="3" name="Tijdelijke aanduiding voor afbeelding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nl-NL" smtClean="0"/>
              <a:t>Klik op het pictogram als u een afbeelding wilt toevoegen</a:t>
            </a:r>
            <a:endParaRPr kumimoji="0" lang="en-US" dirty="0"/>
          </a:p>
        </p:txBody>
      </p:sp>
      <p:sp>
        <p:nvSpPr>
          <p:cNvPr id="10" name="Vrije v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Vrije v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nl-NL" smtClean="0"/>
              <a:t>Klik om de stijl te bewerken</a:t>
            </a:r>
            <a:endParaRPr kumimoji="0" lang="en-US"/>
          </a:p>
        </p:txBody>
      </p:sp>
      <p:sp>
        <p:nvSpPr>
          <p:cNvPr id="3" name="Tijdelijke aanduiding voor verticale tekst 2"/>
          <p:cNvSpPr>
            <a:spLocks noGrp="1"/>
          </p:cNvSpPr>
          <p:nvPr>
            <p:ph type="body" orient="vert" idx="1"/>
          </p:nvPr>
        </p:nvSpPr>
        <p:spPr/>
        <p:txBody>
          <a:bodyPr vert="eaVert"/>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4" name="Tijdelijke aanduiding voor datum 3"/>
          <p:cNvSpPr>
            <a:spLocks noGrp="1"/>
          </p:cNvSpPr>
          <p:nvPr>
            <p:ph type="dt" sz="half" idx="10"/>
          </p:nvPr>
        </p:nvSpPr>
        <p:spPr/>
        <p:txBody>
          <a:bodyPr/>
          <a:lstStyle/>
          <a:p>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F28B85D7-8E64-401E-B0B3-7F0127D2B8A9}" type="slidenum">
              <a:rPr lang="nl-NL" smtClean="0"/>
              <a:pPr/>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914401"/>
            <a:ext cx="2057400" cy="5211763"/>
          </a:xfrm>
        </p:spPr>
        <p:txBody>
          <a:bodyPr vert="eaVert"/>
          <a:lstStyle/>
          <a:p>
            <a:r>
              <a:rPr kumimoji="0" lang="nl-NL" smtClean="0"/>
              <a:t>Klik om de stijl te bewerken</a:t>
            </a:r>
            <a:endParaRPr kumimoji="0" lang="en-US"/>
          </a:p>
        </p:txBody>
      </p:sp>
      <p:sp>
        <p:nvSpPr>
          <p:cNvPr id="3" name="Tijdelijke aanduiding voor verticale tekst 2"/>
          <p:cNvSpPr>
            <a:spLocks noGrp="1"/>
          </p:cNvSpPr>
          <p:nvPr>
            <p:ph type="body" orient="vert" idx="1"/>
          </p:nvPr>
        </p:nvSpPr>
        <p:spPr>
          <a:xfrm>
            <a:off x="457200" y="914401"/>
            <a:ext cx="6019800" cy="5211763"/>
          </a:xfrm>
        </p:spPr>
        <p:txBody>
          <a:bodyPr vert="eaVert"/>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4" name="Tijdelijke aanduiding voor datum 3"/>
          <p:cNvSpPr>
            <a:spLocks noGrp="1"/>
          </p:cNvSpPr>
          <p:nvPr>
            <p:ph type="dt" sz="half" idx="10"/>
          </p:nvPr>
        </p:nvSpPr>
        <p:spPr/>
        <p:txBody>
          <a:bodyPr/>
          <a:lstStyle/>
          <a:p>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523D4D1-0DCF-4806-B608-F858C8CA1F4E}" type="slidenum">
              <a:rPr lang="nl-NL" smtClean="0"/>
              <a:pPr/>
              <a:t>‹nr.›</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Vrije v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Vrije v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jdelijke aanduiding voor titel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nl-NL" smtClean="0"/>
              <a:t>Klik om de stijl te bewerken</a:t>
            </a:r>
            <a:endParaRPr kumimoji="0" lang="en-US"/>
          </a:p>
        </p:txBody>
      </p:sp>
      <p:sp>
        <p:nvSpPr>
          <p:cNvPr id="30" name="Tijdelijke aanduiding voor tekst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nl-NL" smtClean="0"/>
              <a:t>Klik om de modelstijlen te bewerken</a:t>
            </a:r>
          </a:p>
          <a:p>
            <a:pPr lvl="1" eaLnBrk="1" latinLnBrk="0" hangingPunct="1"/>
            <a:r>
              <a:rPr kumimoji="0" lang="nl-NL" smtClean="0"/>
              <a:t>Tweede niveau</a:t>
            </a:r>
          </a:p>
          <a:p>
            <a:pPr lvl="2" eaLnBrk="1" latinLnBrk="0" hangingPunct="1"/>
            <a:r>
              <a:rPr kumimoji="0" lang="nl-NL" smtClean="0"/>
              <a:t>Derde niveau</a:t>
            </a:r>
          </a:p>
          <a:p>
            <a:pPr lvl="3" eaLnBrk="1" latinLnBrk="0" hangingPunct="1"/>
            <a:r>
              <a:rPr kumimoji="0" lang="nl-NL" smtClean="0"/>
              <a:t>Vierde niveau</a:t>
            </a:r>
          </a:p>
          <a:p>
            <a:pPr lvl="4" eaLnBrk="1" latinLnBrk="0" hangingPunct="1"/>
            <a:r>
              <a:rPr kumimoji="0" lang="nl-NL" smtClean="0"/>
              <a:t>Vijfde niveau</a:t>
            </a:r>
            <a:endParaRPr kumimoji="0" lang="en-US"/>
          </a:p>
        </p:txBody>
      </p:sp>
      <p:sp>
        <p:nvSpPr>
          <p:cNvPr id="10" name="Tijdelijke aanduiding voor datum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nl-NL"/>
          </a:p>
        </p:txBody>
      </p:sp>
      <p:sp>
        <p:nvSpPr>
          <p:cNvPr id="22" name="Tijdelijke aanduiding voor voettekst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nl-NL"/>
          </a:p>
        </p:txBody>
      </p:sp>
      <p:sp>
        <p:nvSpPr>
          <p:cNvPr id="18" name="Tijdelijke aanduiding voor dianumm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7B7718F-DFF4-4F26-A175-B2FFE4CBEFFD}" type="slidenum">
              <a:rPr lang="nl-NL" smtClean="0"/>
              <a:pPr/>
              <a:t>‹nr.›</a:t>
            </a:fld>
            <a:endParaRPr lang="nl-NL"/>
          </a:p>
        </p:txBody>
      </p:sp>
      <p:grpSp>
        <p:nvGrpSpPr>
          <p:cNvPr id="2" name="Groep 1"/>
          <p:cNvGrpSpPr/>
          <p:nvPr/>
        </p:nvGrpSpPr>
        <p:grpSpPr>
          <a:xfrm>
            <a:off x="-19017" y="202408"/>
            <a:ext cx="9180548" cy="649224"/>
            <a:chOff x="-19045" y="216550"/>
            <a:chExt cx="9180548" cy="649224"/>
          </a:xfrm>
        </p:grpSpPr>
        <p:sp>
          <p:nvSpPr>
            <p:cNvPr id="12" name="Vrije v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Vrije v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jpeg"/><Relationship Id="rId4" Type="http://schemas.openxmlformats.org/officeDocument/2006/relationships/image" Target="../media/image40.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Grp="1" noChangeArrowheads="1"/>
          </p:cNvSpPr>
          <p:nvPr>
            <p:ph type="ctrTitle"/>
          </p:nvPr>
        </p:nvSpPr>
        <p:spPr>
          <a:xfrm>
            <a:off x="539552" y="1340768"/>
            <a:ext cx="6063208" cy="790327"/>
          </a:xfrm>
        </p:spPr>
        <p:txBody>
          <a:bodyPr>
            <a:normAutofit fontScale="90000"/>
          </a:bodyPr>
          <a:lstStyle/>
          <a:p>
            <a:pPr algn="ctr"/>
            <a:r>
              <a:rPr lang="nl-NL" dirty="0" smtClean="0"/>
              <a:t>Extra </a:t>
            </a:r>
            <a:r>
              <a:rPr lang="nl-NL" dirty="0" err="1" smtClean="0"/>
              <a:t>Protokolle</a:t>
            </a:r>
            <a:endParaRPr lang="nl-NL" dirty="0"/>
          </a:p>
        </p:txBody>
      </p:sp>
      <p:sp>
        <p:nvSpPr>
          <p:cNvPr id="7" name="Ondertitel 6"/>
          <p:cNvSpPr>
            <a:spLocks noGrp="1"/>
          </p:cNvSpPr>
          <p:nvPr>
            <p:ph type="subTitle" idx="1"/>
          </p:nvPr>
        </p:nvSpPr>
        <p:spPr>
          <a:xfrm>
            <a:off x="1403648" y="2276872"/>
            <a:ext cx="5256584" cy="1080120"/>
          </a:xfrm>
        </p:spPr>
        <p:txBody>
          <a:bodyPr>
            <a:noAutofit/>
          </a:bodyPr>
          <a:lstStyle/>
          <a:p>
            <a:pPr algn="ctr"/>
            <a:r>
              <a:rPr lang="nl-NL" sz="3600" dirty="0" err="1" smtClean="0">
                <a:solidFill>
                  <a:schemeClr val="bg1"/>
                </a:solidFill>
                <a:latin typeface="Arial" pitchFamily="34" charset="0"/>
                <a:cs typeface="Arial" pitchFamily="34" charset="0"/>
              </a:rPr>
              <a:t>Widerstand</a:t>
            </a:r>
            <a:r>
              <a:rPr lang="nl-NL" sz="3600" dirty="0" smtClean="0">
                <a:latin typeface="Arial" pitchFamily="34" charset="0"/>
                <a:cs typeface="Arial" pitchFamily="34" charset="0"/>
              </a:rPr>
              <a:t> </a:t>
            </a:r>
            <a:endParaRPr lang="nl-NL" sz="3600" dirty="0">
              <a:latin typeface="Arial" pitchFamily="34" charset="0"/>
              <a:cs typeface="Arial" pitchFamily="34" charset="0"/>
            </a:endParaRPr>
          </a:p>
        </p:txBody>
      </p:sp>
      <p:pic>
        <p:nvPicPr>
          <p:cNvPr id="6" name="Afbeelding 5" descr="PsyChi_Logo400-300x76.png"/>
          <p:cNvPicPr>
            <a:picLocks noChangeAspect="1"/>
          </p:cNvPicPr>
          <p:nvPr/>
        </p:nvPicPr>
        <p:blipFill>
          <a:blip r:embed="rId2" cstate="print"/>
          <a:stretch>
            <a:fillRect/>
          </a:stretch>
        </p:blipFill>
        <p:spPr>
          <a:xfrm>
            <a:off x="1547664" y="764704"/>
            <a:ext cx="2857500" cy="723900"/>
          </a:xfrm>
          <a:prstGeom prst="rect">
            <a:avLst/>
          </a:prstGeom>
        </p:spPr>
      </p:pic>
      <p:sp>
        <p:nvSpPr>
          <p:cNvPr id="8" name="Rechthoek 7"/>
          <p:cNvSpPr/>
          <p:nvPr/>
        </p:nvSpPr>
        <p:spPr>
          <a:xfrm>
            <a:off x="6876256" y="1340768"/>
            <a:ext cx="2088232" cy="51125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descr="fobie 1.jpg"/>
          <p:cNvPicPr>
            <a:picLocks noChangeAspect="1"/>
          </p:cNvPicPr>
          <p:nvPr/>
        </p:nvPicPr>
        <p:blipFill>
          <a:blip r:embed="rId3" cstate="print"/>
          <a:stretch>
            <a:fillRect/>
          </a:stretch>
        </p:blipFill>
        <p:spPr>
          <a:xfrm>
            <a:off x="6876256" y="2852936"/>
            <a:ext cx="2093218" cy="2016223"/>
          </a:xfrm>
          <a:prstGeom prst="rect">
            <a:avLst/>
          </a:prstGeom>
        </p:spPr>
      </p:pic>
      <p:pic>
        <p:nvPicPr>
          <p:cNvPr id="12" name="Afbeelding 11" descr="081126-verslaving2-gr.jpg"/>
          <p:cNvPicPr>
            <a:picLocks noChangeAspect="1"/>
          </p:cNvPicPr>
          <p:nvPr/>
        </p:nvPicPr>
        <p:blipFill>
          <a:blip r:embed="rId4" cstate="print"/>
          <a:stretch>
            <a:fillRect/>
          </a:stretch>
        </p:blipFill>
        <p:spPr>
          <a:xfrm>
            <a:off x="6876256" y="4869160"/>
            <a:ext cx="2120279" cy="1670045"/>
          </a:xfrm>
          <a:prstGeom prst="rect">
            <a:avLst/>
          </a:prstGeom>
        </p:spPr>
      </p:pic>
      <p:sp>
        <p:nvSpPr>
          <p:cNvPr id="15" name="Tekstvak 14"/>
          <p:cNvSpPr txBox="1"/>
          <p:nvPr/>
        </p:nvSpPr>
        <p:spPr>
          <a:xfrm>
            <a:off x="1619672" y="3717032"/>
            <a:ext cx="4680520" cy="646331"/>
          </a:xfrm>
          <a:prstGeom prst="rect">
            <a:avLst/>
          </a:prstGeom>
          <a:noFill/>
        </p:spPr>
        <p:txBody>
          <a:bodyPr wrap="square" rtlCol="0">
            <a:spAutoFit/>
          </a:bodyPr>
          <a:lstStyle/>
          <a:p>
            <a:r>
              <a:rPr lang="nl-NL" sz="3600" dirty="0" smtClean="0">
                <a:solidFill>
                  <a:schemeClr val="bg1"/>
                </a:solidFill>
              </a:rPr>
              <a:t>Trauma,Fobie,Stress</a:t>
            </a:r>
            <a:endParaRPr lang="nl-NL" sz="3600" dirty="0">
              <a:solidFill>
                <a:schemeClr val="bg1"/>
              </a:solidFill>
            </a:endParaRPr>
          </a:p>
        </p:txBody>
      </p:sp>
      <p:sp>
        <p:nvSpPr>
          <p:cNvPr id="16" name="Tekstvak 15"/>
          <p:cNvSpPr txBox="1"/>
          <p:nvPr/>
        </p:nvSpPr>
        <p:spPr>
          <a:xfrm>
            <a:off x="971600" y="5301208"/>
            <a:ext cx="5328592" cy="646331"/>
          </a:xfrm>
          <a:prstGeom prst="rect">
            <a:avLst/>
          </a:prstGeom>
          <a:noFill/>
        </p:spPr>
        <p:txBody>
          <a:bodyPr wrap="square" rtlCol="0">
            <a:spAutoFit/>
          </a:bodyPr>
          <a:lstStyle/>
          <a:p>
            <a:pPr algn="r"/>
            <a:r>
              <a:rPr lang="nl-NL" sz="3600" dirty="0" err="1" smtClean="0">
                <a:solidFill>
                  <a:schemeClr val="bg1"/>
                </a:solidFill>
              </a:rPr>
              <a:t>Sucht</a:t>
            </a:r>
            <a:r>
              <a:rPr lang="nl-NL" sz="3600" dirty="0" smtClean="0">
                <a:solidFill>
                  <a:schemeClr val="bg1"/>
                </a:solidFill>
              </a:rPr>
              <a:t> und </a:t>
            </a:r>
            <a:r>
              <a:rPr lang="nl-NL" sz="3600" dirty="0" err="1" smtClean="0">
                <a:solidFill>
                  <a:schemeClr val="bg1"/>
                </a:solidFill>
              </a:rPr>
              <a:t>Abhängigkeit</a:t>
            </a:r>
            <a:endParaRPr lang="nl-NL" sz="3600" dirty="0">
              <a:solidFill>
                <a:schemeClr val="bg1"/>
              </a:solidFill>
            </a:endParaRPr>
          </a:p>
        </p:txBody>
      </p:sp>
      <p:pic>
        <p:nvPicPr>
          <p:cNvPr id="13" name="Afbeelding 12" descr="Talk-to-the-Handjpg-262x300.jpg"/>
          <p:cNvPicPr>
            <a:picLocks noChangeAspect="1"/>
          </p:cNvPicPr>
          <p:nvPr/>
        </p:nvPicPr>
        <p:blipFill>
          <a:blip r:embed="rId5" cstate="print"/>
          <a:stretch>
            <a:fillRect/>
          </a:stretch>
        </p:blipFill>
        <p:spPr>
          <a:xfrm>
            <a:off x="6876256" y="1340769"/>
            <a:ext cx="2088232" cy="1656184"/>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Extra </a:t>
            </a:r>
            <a:r>
              <a:rPr lang="nl-NL" dirty="0" err="1" smtClean="0"/>
              <a:t>Protokolle</a:t>
            </a:r>
            <a:endParaRPr lang="nl-NL" dirty="0"/>
          </a:p>
        </p:txBody>
      </p:sp>
      <p:sp>
        <p:nvSpPr>
          <p:cNvPr id="3" name="Tijdelijke aanduiding voor inhoud 2"/>
          <p:cNvSpPr>
            <a:spLocks noGrp="1"/>
          </p:cNvSpPr>
          <p:nvPr>
            <p:ph idx="1"/>
          </p:nvPr>
        </p:nvSpPr>
        <p:spPr/>
        <p:txBody>
          <a:bodyPr>
            <a:normAutofit/>
          </a:bodyPr>
          <a:lstStyle/>
          <a:p>
            <a:r>
              <a:rPr lang="nl-NL" sz="3200" b="1" dirty="0" err="1" smtClean="0"/>
              <a:t>Widerstand</a:t>
            </a:r>
            <a:r>
              <a:rPr lang="nl-NL" sz="3200" b="1" dirty="0" smtClean="0"/>
              <a:t> </a:t>
            </a:r>
            <a:r>
              <a:rPr lang="nl-NL" sz="3200" b="1" dirty="0" err="1" smtClean="0"/>
              <a:t>gegen</a:t>
            </a:r>
            <a:r>
              <a:rPr lang="nl-NL" sz="3200" b="1" dirty="0" smtClean="0"/>
              <a:t> </a:t>
            </a:r>
            <a:r>
              <a:rPr lang="nl-NL" sz="3200" b="1" dirty="0" err="1" smtClean="0"/>
              <a:t>Veränderung</a:t>
            </a:r>
            <a:endParaRPr lang="nl-NL" sz="3200" b="1" dirty="0" smtClean="0"/>
          </a:p>
          <a:p>
            <a:endParaRPr lang="nl-NL" sz="3200" b="1" dirty="0" smtClean="0"/>
          </a:p>
          <a:p>
            <a:r>
              <a:rPr lang="nl-NL" sz="3200" b="1" dirty="0" smtClean="0"/>
              <a:t>Trauma, Fobie, Stress</a:t>
            </a:r>
          </a:p>
          <a:p>
            <a:endParaRPr lang="nl-NL" sz="3200" b="1" dirty="0" smtClean="0"/>
          </a:p>
          <a:p>
            <a:r>
              <a:rPr lang="nl-NL" sz="3200" b="1" dirty="0" err="1" smtClean="0"/>
              <a:t>Sucht</a:t>
            </a:r>
            <a:r>
              <a:rPr lang="nl-NL" sz="3200" b="1" dirty="0" smtClean="0"/>
              <a:t>, </a:t>
            </a:r>
            <a:r>
              <a:rPr lang="nl-NL" sz="3200" b="1" dirty="0" err="1" smtClean="0"/>
              <a:t>Abhängigkeit</a:t>
            </a:r>
            <a:endParaRPr lang="nl-NL"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title"/>
          </p:nvPr>
        </p:nvSpPr>
        <p:spPr>
          <a:xfrm>
            <a:off x="531813" y="857250"/>
            <a:ext cx="8002587" cy="571500"/>
          </a:xfrm>
        </p:spPr>
        <p:txBody>
          <a:bodyPr>
            <a:normAutofit fontScale="90000"/>
          </a:bodyPr>
          <a:lstStyle/>
          <a:p>
            <a:r>
              <a:rPr lang="nl-NL" dirty="0" err="1" smtClean="0"/>
              <a:t>Widerstand</a:t>
            </a:r>
            <a:r>
              <a:rPr lang="nl-NL" dirty="0" smtClean="0"/>
              <a:t> </a:t>
            </a:r>
            <a:r>
              <a:rPr lang="nl-NL" dirty="0" err="1" smtClean="0"/>
              <a:t>wann</a:t>
            </a:r>
            <a:r>
              <a:rPr lang="nl-NL" dirty="0" smtClean="0"/>
              <a:t> </a:t>
            </a:r>
            <a:r>
              <a:rPr lang="nl-NL" dirty="0" err="1" smtClean="0"/>
              <a:t>einsetzen</a:t>
            </a:r>
            <a:r>
              <a:rPr lang="nl-NL" dirty="0" smtClean="0"/>
              <a:t>?</a:t>
            </a:r>
            <a:endParaRPr lang="nl-NL" dirty="0"/>
          </a:p>
        </p:txBody>
      </p:sp>
      <p:sp>
        <p:nvSpPr>
          <p:cNvPr id="5125" name="Rectangle 5"/>
          <p:cNvSpPr>
            <a:spLocks noGrp="1" noChangeArrowheads="1"/>
          </p:cNvSpPr>
          <p:nvPr>
            <p:ph idx="1"/>
          </p:nvPr>
        </p:nvSpPr>
        <p:spPr>
          <a:xfrm>
            <a:off x="539552" y="1772816"/>
            <a:ext cx="7699003" cy="3815085"/>
          </a:xfrm>
        </p:spPr>
        <p:txBody>
          <a:bodyPr>
            <a:normAutofit/>
          </a:bodyPr>
          <a:lstStyle/>
          <a:p>
            <a:r>
              <a:rPr lang="nl-NL" dirty="0" smtClean="0"/>
              <a:t>Bei </a:t>
            </a:r>
            <a:r>
              <a:rPr lang="nl-NL" dirty="0" err="1" smtClean="0"/>
              <a:t>Widerstand</a:t>
            </a:r>
            <a:r>
              <a:rPr lang="nl-NL" dirty="0" smtClean="0"/>
              <a:t> </a:t>
            </a:r>
            <a:r>
              <a:rPr lang="nl-NL" dirty="0" err="1" smtClean="0"/>
              <a:t>gegen</a:t>
            </a:r>
            <a:r>
              <a:rPr lang="nl-NL" dirty="0" smtClean="0"/>
              <a:t> </a:t>
            </a:r>
            <a:r>
              <a:rPr lang="nl-NL" dirty="0" err="1" smtClean="0"/>
              <a:t>Veränderung</a:t>
            </a:r>
            <a:endParaRPr lang="nl-NL" dirty="0" smtClean="0"/>
          </a:p>
          <a:p>
            <a:r>
              <a:rPr lang="nl-NL" dirty="0" err="1" smtClean="0"/>
              <a:t>Widerstand</a:t>
            </a:r>
            <a:r>
              <a:rPr lang="nl-NL" dirty="0" smtClean="0"/>
              <a:t> </a:t>
            </a:r>
            <a:r>
              <a:rPr lang="nl-NL" dirty="0" err="1" smtClean="0"/>
              <a:t>gegen</a:t>
            </a:r>
            <a:r>
              <a:rPr lang="nl-NL" dirty="0" smtClean="0"/>
              <a:t> </a:t>
            </a:r>
            <a:r>
              <a:rPr lang="nl-NL" dirty="0" err="1" smtClean="0"/>
              <a:t>Gewichtsabnahme</a:t>
            </a:r>
            <a:endParaRPr lang="nl-NL" dirty="0" smtClean="0"/>
          </a:p>
          <a:p>
            <a:r>
              <a:rPr lang="nl-NL" dirty="0" err="1" smtClean="0"/>
              <a:t>Um</a:t>
            </a:r>
            <a:r>
              <a:rPr lang="nl-NL" dirty="0" smtClean="0"/>
              <a:t> </a:t>
            </a:r>
            <a:r>
              <a:rPr lang="nl-NL" dirty="0" err="1" smtClean="0"/>
              <a:t>Suchtmuster</a:t>
            </a:r>
            <a:r>
              <a:rPr lang="nl-NL" dirty="0" smtClean="0"/>
              <a:t> </a:t>
            </a:r>
            <a:r>
              <a:rPr lang="nl-NL" dirty="0" err="1" smtClean="0"/>
              <a:t>zu</a:t>
            </a:r>
            <a:r>
              <a:rPr lang="nl-NL" dirty="0" smtClean="0"/>
              <a:t> </a:t>
            </a:r>
            <a:r>
              <a:rPr lang="nl-NL" dirty="0" err="1" smtClean="0"/>
              <a:t>durchbrechen</a:t>
            </a:r>
            <a:endParaRPr lang="nl-NL" dirty="0" smtClean="0"/>
          </a:p>
          <a:p>
            <a:r>
              <a:rPr lang="nl-NL" dirty="0" err="1" smtClean="0"/>
              <a:t>Befreiung</a:t>
            </a:r>
            <a:r>
              <a:rPr lang="nl-NL" dirty="0" smtClean="0"/>
              <a:t> </a:t>
            </a:r>
            <a:r>
              <a:rPr lang="nl-NL" dirty="0" err="1" smtClean="0"/>
              <a:t>von</a:t>
            </a:r>
            <a:r>
              <a:rPr lang="nl-NL" dirty="0" smtClean="0"/>
              <a:t> </a:t>
            </a:r>
            <a:r>
              <a:rPr lang="nl-NL" dirty="0" err="1" smtClean="0"/>
              <a:t>Zwangstellungen</a:t>
            </a:r>
            <a:r>
              <a:rPr lang="nl-NL" dirty="0" smtClean="0"/>
              <a:t>.</a:t>
            </a:r>
          </a:p>
          <a:p>
            <a:r>
              <a:rPr lang="nl-NL" dirty="0" smtClean="0"/>
              <a:t>Loslassen </a:t>
            </a:r>
            <a:r>
              <a:rPr lang="nl-NL" dirty="0" err="1" smtClean="0"/>
              <a:t>von</a:t>
            </a:r>
            <a:r>
              <a:rPr lang="nl-NL" dirty="0" smtClean="0"/>
              <a:t> </a:t>
            </a:r>
            <a:r>
              <a:rPr lang="nl-NL" dirty="0" err="1" smtClean="0"/>
              <a:t>negativen</a:t>
            </a:r>
            <a:r>
              <a:rPr lang="nl-NL" dirty="0" smtClean="0"/>
              <a:t> </a:t>
            </a:r>
            <a:r>
              <a:rPr lang="nl-NL" dirty="0" err="1" smtClean="0"/>
              <a:t>Gedanken</a:t>
            </a:r>
            <a:r>
              <a:rPr lang="nl-NL" dirty="0" smtClean="0"/>
              <a:t> und </a:t>
            </a:r>
            <a:r>
              <a:rPr lang="nl-NL" dirty="0" err="1" smtClean="0"/>
              <a:t>Gefühlen</a:t>
            </a:r>
            <a:endParaRPr lang="nl-NL" dirty="0" smtClean="0"/>
          </a:p>
          <a:p>
            <a:r>
              <a:rPr lang="nl-NL" dirty="0" smtClean="0"/>
              <a:t>Psychische </a:t>
            </a:r>
            <a:r>
              <a:rPr lang="nl-NL" dirty="0" err="1" smtClean="0"/>
              <a:t>Niedergeschlagenheid</a:t>
            </a:r>
            <a:endParaRPr lang="nl-NL" dirty="0" smtClean="0"/>
          </a:p>
          <a:p>
            <a:pPr>
              <a:buNone/>
            </a:pPr>
            <a:endParaRPr lang="nl-NL" dirty="0" smtClean="0"/>
          </a:p>
          <a:p>
            <a:endParaRPr lang="nl-NL" dirty="0" smtClean="0"/>
          </a:p>
          <a:p>
            <a:endParaRPr lang="nl-NL"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5">
                                            <p:txEl>
                                              <p:pRg st="0" end="0"/>
                                            </p:txEl>
                                          </p:spTgt>
                                        </p:tgtEl>
                                        <p:attrNameLst>
                                          <p:attrName>style.visibility</p:attrName>
                                        </p:attrNameLst>
                                      </p:cBhvr>
                                      <p:to>
                                        <p:strVal val="visible"/>
                                      </p:to>
                                    </p:set>
                                    <p:animEffect transition="in" filter="fade">
                                      <p:cBhvr>
                                        <p:cTn id="7" dur="2000"/>
                                        <p:tgtEl>
                                          <p:spTgt spid="51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25">
                                            <p:txEl>
                                              <p:pRg st="1" end="1"/>
                                            </p:txEl>
                                          </p:spTgt>
                                        </p:tgtEl>
                                        <p:attrNameLst>
                                          <p:attrName>style.visibility</p:attrName>
                                        </p:attrNameLst>
                                      </p:cBhvr>
                                      <p:to>
                                        <p:strVal val="visible"/>
                                      </p:to>
                                    </p:set>
                                    <p:animEffect transition="in" filter="fade">
                                      <p:cBhvr>
                                        <p:cTn id="12" dur="2000"/>
                                        <p:tgtEl>
                                          <p:spTgt spid="512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125">
                                            <p:txEl>
                                              <p:pRg st="2" end="2"/>
                                            </p:txEl>
                                          </p:spTgt>
                                        </p:tgtEl>
                                        <p:attrNameLst>
                                          <p:attrName>style.visibility</p:attrName>
                                        </p:attrNameLst>
                                      </p:cBhvr>
                                      <p:to>
                                        <p:strVal val="visible"/>
                                      </p:to>
                                    </p:set>
                                    <p:animEffect transition="in" filter="fade">
                                      <p:cBhvr>
                                        <p:cTn id="17" dur="2000"/>
                                        <p:tgtEl>
                                          <p:spTgt spid="512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125">
                                            <p:txEl>
                                              <p:pRg st="3" end="3"/>
                                            </p:txEl>
                                          </p:spTgt>
                                        </p:tgtEl>
                                        <p:attrNameLst>
                                          <p:attrName>style.visibility</p:attrName>
                                        </p:attrNameLst>
                                      </p:cBhvr>
                                      <p:to>
                                        <p:strVal val="visible"/>
                                      </p:to>
                                    </p:set>
                                    <p:animEffect transition="in" filter="fade">
                                      <p:cBhvr>
                                        <p:cTn id="22" dur="2000"/>
                                        <p:tgtEl>
                                          <p:spTgt spid="512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125">
                                            <p:txEl>
                                              <p:pRg st="4" end="4"/>
                                            </p:txEl>
                                          </p:spTgt>
                                        </p:tgtEl>
                                        <p:attrNameLst>
                                          <p:attrName>style.visibility</p:attrName>
                                        </p:attrNameLst>
                                      </p:cBhvr>
                                      <p:to>
                                        <p:strVal val="visible"/>
                                      </p:to>
                                    </p:set>
                                    <p:animEffect transition="in" filter="fade">
                                      <p:cBhvr>
                                        <p:cTn id="27" dur="2000"/>
                                        <p:tgtEl>
                                          <p:spTgt spid="512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125">
                                            <p:txEl>
                                              <p:pRg st="5" end="5"/>
                                            </p:txEl>
                                          </p:spTgt>
                                        </p:tgtEl>
                                        <p:attrNameLst>
                                          <p:attrName>style.visibility</p:attrName>
                                        </p:attrNameLst>
                                      </p:cBhvr>
                                      <p:to>
                                        <p:strVal val="visible"/>
                                      </p:to>
                                    </p:set>
                                    <p:animEffect transition="in" filter="fade">
                                      <p:cBhvr>
                                        <p:cTn id="32" dur="2000"/>
                                        <p:tgtEl>
                                          <p:spTgt spid="512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Widerstand</a:t>
            </a:r>
            <a:r>
              <a:rPr lang="nl-NL" dirty="0" smtClean="0"/>
              <a:t> </a:t>
            </a:r>
            <a:r>
              <a:rPr lang="nl-NL" dirty="0" err="1" smtClean="0"/>
              <a:t>wann</a:t>
            </a:r>
            <a:r>
              <a:rPr lang="nl-NL" dirty="0" smtClean="0"/>
              <a:t> </a:t>
            </a:r>
            <a:r>
              <a:rPr lang="nl-NL" dirty="0" err="1" smtClean="0"/>
              <a:t>einsetzen</a:t>
            </a:r>
            <a:r>
              <a:rPr lang="nl-NL" dirty="0" smtClean="0"/>
              <a:t>?</a:t>
            </a:r>
            <a:endParaRPr lang="nl-NL" dirty="0"/>
          </a:p>
        </p:txBody>
      </p:sp>
      <p:sp>
        <p:nvSpPr>
          <p:cNvPr id="3" name="Tijdelijke aanduiding voor inhoud 2"/>
          <p:cNvSpPr>
            <a:spLocks noGrp="1"/>
          </p:cNvSpPr>
          <p:nvPr>
            <p:ph idx="1"/>
          </p:nvPr>
        </p:nvSpPr>
        <p:spPr/>
        <p:txBody>
          <a:bodyPr/>
          <a:lstStyle/>
          <a:p>
            <a:r>
              <a:rPr lang="nl-NL" dirty="0" err="1" smtClean="0"/>
              <a:t>Entschlußlosigkeit</a:t>
            </a:r>
            <a:endParaRPr lang="nl-NL" dirty="0" smtClean="0"/>
          </a:p>
          <a:p>
            <a:r>
              <a:rPr lang="nl-NL" dirty="0" smtClean="0"/>
              <a:t>Chaotische </a:t>
            </a:r>
            <a:r>
              <a:rPr lang="nl-NL" dirty="0" err="1" smtClean="0"/>
              <a:t>Verhaltensmuster</a:t>
            </a:r>
            <a:endParaRPr lang="nl-NL" dirty="0" smtClean="0"/>
          </a:p>
          <a:p>
            <a:r>
              <a:rPr lang="nl-NL" dirty="0" err="1" smtClean="0"/>
              <a:t>Widerstand</a:t>
            </a:r>
            <a:r>
              <a:rPr lang="nl-NL" dirty="0" smtClean="0"/>
              <a:t> </a:t>
            </a:r>
            <a:r>
              <a:rPr lang="nl-NL" dirty="0" err="1" smtClean="0"/>
              <a:t>gegen</a:t>
            </a:r>
            <a:r>
              <a:rPr lang="nl-NL" dirty="0" smtClean="0"/>
              <a:t> die </a:t>
            </a:r>
            <a:r>
              <a:rPr lang="nl-NL" dirty="0" err="1" smtClean="0"/>
              <a:t>Umsetzung</a:t>
            </a:r>
            <a:r>
              <a:rPr lang="nl-NL" dirty="0" smtClean="0"/>
              <a:t> </a:t>
            </a:r>
            <a:r>
              <a:rPr lang="nl-NL" dirty="0" err="1" smtClean="0"/>
              <a:t>von</a:t>
            </a:r>
            <a:r>
              <a:rPr lang="nl-NL" dirty="0" smtClean="0"/>
              <a:t> </a:t>
            </a:r>
            <a:r>
              <a:rPr lang="nl-NL" dirty="0" err="1" smtClean="0"/>
              <a:t>Taten</a:t>
            </a:r>
            <a:r>
              <a:rPr lang="nl-NL" dirty="0" smtClean="0"/>
              <a:t> in der </a:t>
            </a:r>
            <a:r>
              <a:rPr lang="nl-NL" dirty="0" err="1" smtClean="0"/>
              <a:t>nahen</a:t>
            </a:r>
            <a:r>
              <a:rPr lang="nl-NL" dirty="0" smtClean="0"/>
              <a:t> </a:t>
            </a:r>
            <a:r>
              <a:rPr lang="nl-NL" dirty="0" err="1" smtClean="0"/>
              <a:t>Zukunft</a:t>
            </a:r>
            <a:endParaRPr lang="nl-NL" dirty="0" smtClean="0"/>
          </a:p>
          <a:p>
            <a:r>
              <a:rPr lang="nl-NL" dirty="0" err="1" smtClean="0"/>
              <a:t>Irgendwie</a:t>
            </a:r>
            <a:r>
              <a:rPr lang="nl-NL" dirty="0" smtClean="0"/>
              <a:t> immer wie </a:t>
            </a:r>
            <a:r>
              <a:rPr lang="nl-NL" dirty="0" err="1" smtClean="0"/>
              <a:t>vor</a:t>
            </a:r>
            <a:r>
              <a:rPr lang="nl-NL" dirty="0" smtClean="0"/>
              <a:t> </a:t>
            </a:r>
            <a:r>
              <a:rPr lang="nl-NL" dirty="0" err="1" smtClean="0"/>
              <a:t>einem</a:t>
            </a:r>
            <a:r>
              <a:rPr lang="nl-NL" dirty="0" smtClean="0"/>
              <a:t> </a:t>
            </a:r>
            <a:r>
              <a:rPr lang="nl-NL" dirty="0" err="1" smtClean="0"/>
              <a:t>Riesen</a:t>
            </a:r>
            <a:r>
              <a:rPr lang="nl-NL" dirty="0" smtClean="0"/>
              <a:t> Berg </a:t>
            </a:r>
            <a:r>
              <a:rPr lang="nl-NL" dirty="0" err="1" smtClean="0"/>
              <a:t>stehen</a:t>
            </a:r>
            <a:endParaRPr lang="nl-N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71600" y="704088"/>
            <a:ext cx="7715200" cy="1143000"/>
          </a:xfrm>
        </p:spPr>
        <p:txBody>
          <a:bodyPr>
            <a:normAutofit fontScale="90000"/>
          </a:bodyPr>
          <a:lstStyle/>
          <a:p>
            <a:pPr algn="ctr"/>
            <a:r>
              <a:rPr lang="nl-NL" dirty="0" smtClean="0"/>
              <a:t>Wie </a:t>
            </a:r>
            <a:r>
              <a:rPr lang="nl-NL" dirty="0" err="1" smtClean="0"/>
              <a:t>selektiere</a:t>
            </a:r>
            <a:r>
              <a:rPr lang="nl-NL" dirty="0" smtClean="0"/>
              <a:t> </a:t>
            </a:r>
            <a:r>
              <a:rPr lang="nl-NL" dirty="0" err="1" smtClean="0"/>
              <a:t>ich</a:t>
            </a:r>
            <a:r>
              <a:rPr lang="nl-NL" dirty="0" smtClean="0"/>
              <a:t> </a:t>
            </a:r>
            <a:r>
              <a:rPr lang="nl-NL" dirty="0" err="1" smtClean="0"/>
              <a:t>Widerstands</a:t>
            </a:r>
            <a:r>
              <a:rPr lang="nl-NL" dirty="0" smtClean="0"/>
              <a:t> </a:t>
            </a:r>
            <a:r>
              <a:rPr lang="nl-NL" dirty="0" err="1" smtClean="0"/>
              <a:t>Protokolle</a:t>
            </a:r>
            <a:r>
              <a:rPr lang="nl-NL" dirty="0" smtClean="0"/>
              <a:t>?</a:t>
            </a:r>
            <a:endParaRPr lang="nl-NL" dirty="0"/>
          </a:p>
        </p:txBody>
      </p:sp>
      <p:sp>
        <p:nvSpPr>
          <p:cNvPr id="3" name="Tijdelijke aanduiding voor inhoud 2"/>
          <p:cNvSpPr>
            <a:spLocks noGrp="1"/>
          </p:cNvSpPr>
          <p:nvPr>
            <p:ph idx="1"/>
          </p:nvPr>
        </p:nvSpPr>
        <p:spPr>
          <a:xfrm>
            <a:off x="1619672" y="3140968"/>
            <a:ext cx="7067128" cy="3183632"/>
          </a:xfrm>
        </p:spPr>
        <p:txBody>
          <a:bodyPr/>
          <a:lstStyle/>
          <a:p>
            <a:endParaRPr lang="nl-NL"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523" y="2060848"/>
            <a:ext cx="7359994" cy="3368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PIJL-OMLAAG 4"/>
          <p:cNvSpPr/>
          <p:nvPr/>
        </p:nvSpPr>
        <p:spPr>
          <a:xfrm>
            <a:off x="2411760" y="2204864"/>
            <a:ext cx="792088" cy="792088"/>
          </a:xfrm>
          <a:prstGeom prst="downArrow">
            <a:avLst/>
          </a:prstGeom>
          <a:solidFill>
            <a:schemeClr val="tx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err="1" smtClean="0"/>
              <a:t>Schrittenplan</a:t>
            </a:r>
            <a:r>
              <a:rPr lang="nl-NL" dirty="0" smtClean="0"/>
              <a:t> ‘Wiederstand’</a:t>
            </a:r>
            <a:endParaRPr lang="nl-NL" dirty="0"/>
          </a:p>
        </p:txBody>
      </p:sp>
      <p:sp>
        <p:nvSpPr>
          <p:cNvPr id="6" name="Tekstvak 5"/>
          <p:cNvSpPr txBox="1"/>
          <p:nvPr/>
        </p:nvSpPr>
        <p:spPr>
          <a:xfrm>
            <a:off x="3779912" y="1988840"/>
            <a:ext cx="5040560" cy="190821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nl-NL" sz="2000" b="1" dirty="0" err="1" smtClean="0">
                <a:latin typeface="Arial" pitchFamily="34" charset="0"/>
                <a:cs typeface="Arial" pitchFamily="34" charset="0"/>
              </a:rPr>
              <a:t>Schritt</a:t>
            </a:r>
            <a:r>
              <a:rPr lang="nl-NL" sz="2000" b="1" dirty="0" smtClean="0">
                <a:latin typeface="Arial" pitchFamily="34" charset="0"/>
                <a:cs typeface="Arial" pitchFamily="34" charset="0"/>
              </a:rPr>
              <a:t> </a:t>
            </a:r>
            <a:r>
              <a:rPr lang="nl-NL" sz="2000" b="1" dirty="0" smtClean="0">
                <a:latin typeface="Arial" pitchFamily="34" charset="0"/>
                <a:cs typeface="Arial" pitchFamily="34" charset="0"/>
              </a:rPr>
              <a:t>1: Core Belief 7</a:t>
            </a:r>
          </a:p>
          <a:p>
            <a:endParaRPr lang="nl-NL" sz="2000" b="1" dirty="0">
              <a:latin typeface="Arial" pitchFamily="34" charset="0"/>
              <a:cs typeface="Arial" pitchFamily="34" charset="0"/>
            </a:endParaRPr>
          </a:p>
          <a:p>
            <a:r>
              <a:rPr lang="nl-NL" sz="2000" b="1" dirty="0" smtClean="0">
                <a:latin typeface="Arial" pitchFamily="34" charset="0"/>
                <a:cs typeface="Arial" pitchFamily="34" charset="0"/>
              </a:rPr>
              <a:t>Ziel</a:t>
            </a:r>
            <a:r>
              <a:rPr lang="nl-NL" sz="2000" b="1" dirty="0" smtClean="0">
                <a:latin typeface="Arial" pitchFamily="34" charset="0"/>
                <a:cs typeface="Arial" pitchFamily="34" charset="0"/>
              </a:rPr>
              <a:t>: </a:t>
            </a:r>
            <a:r>
              <a:rPr lang="nl-NL" sz="2000" b="1" dirty="0" err="1" smtClean="0">
                <a:latin typeface="Arial" pitchFamily="34" charset="0"/>
                <a:cs typeface="Arial" pitchFamily="34" charset="0"/>
              </a:rPr>
              <a:t>völlige</a:t>
            </a:r>
            <a:r>
              <a:rPr lang="nl-NL" sz="2000" b="1" dirty="0" smtClean="0">
                <a:latin typeface="Arial" pitchFamily="34" charset="0"/>
                <a:cs typeface="Arial" pitchFamily="34" charset="0"/>
              </a:rPr>
              <a:t> </a:t>
            </a:r>
            <a:r>
              <a:rPr lang="nl-NL" sz="2000" b="1" dirty="0" err="1" smtClean="0">
                <a:latin typeface="Arial" pitchFamily="34" charset="0"/>
                <a:cs typeface="Arial" pitchFamily="34" charset="0"/>
              </a:rPr>
              <a:t>Präzenz</a:t>
            </a:r>
            <a:r>
              <a:rPr lang="nl-NL" sz="2000" b="1" dirty="0" smtClean="0">
                <a:latin typeface="Arial" pitchFamily="34" charset="0"/>
                <a:cs typeface="Arial" pitchFamily="34" charset="0"/>
              </a:rPr>
              <a:t> </a:t>
            </a:r>
            <a:r>
              <a:rPr lang="nl-NL" sz="2000" b="1" dirty="0" err="1" smtClean="0">
                <a:latin typeface="Arial" pitchFamily="34" charset="0"/>
                <a:cs typeface="Arial" pitchFamily="34" charset="0"/>
              </a:rPr>
              <a:t>und</a:t>
            </a:r>
            <a:r>
              <a:rPr lang="nl-NL" sz="2000" b="1" dirty="0" smtClean="0">
                <a:latin typeface="Arial" pitchFamily="34" charset="0"/>
                <a:cs typeface="Arial" pitchFamily="34" charset="0"/>
              </a:rPr>
              <a:t> </a:t>
            </a:r>
            <a:r>
              <a:rPr lang="nl-NL" sz="2000" b="1" dirty="0" err="1" smtClean="0">
                <a:latin typeface="Arial" pitchFamily="34" charset="0"/>
                <a:cs typeface="Arial" pitchFamily="34" charset="0"/>
              </a:rPr>
              <a:t>Erdung</a:t>
            </a:r>
            <a:r>
              <a:rPr lang="nl-NL" sz="2000" b="1" dirty="0" smtClean="0">
                <a:latin typeface="Arial" pitchFamily="34" charset="0"/>
                <a:cs typeface="Arial" pitchFamily="34" charset="0"/>
              </a:rPr>
              <a:t>, </a:t>
            </a:r>
            <a:r>
              <a:rPr lang="nl-NL" sz="2000" b="1" dirty="0" err="1" smtClean="0">
                <a:latin typeface="Arial" pitchFamily="34" charset="0"/>
                <a:cs typeface="Arial" pitchFamily="34" charset="0"/>
              </a:rPr>
              <a:t>ohne</a:t>
            </a:r>
            <a:r>
              <a:rPr lang="nl-NL" sz="2000" b="1" dirty="0" smtClean="0">
                <a:latin typeface="Arial" pitchFamily="34" charset="0"/>
                <a:cs typeface="Arial" pitchFamily="34" charset="0"/>
              </a:rPr>
              <a:t> </a:t>
            </a:r>
            <a:r>
              <a:rPr lang="nl-NL" sz="2000" b="1" dirty="0" err="1" smtClean="0">
                <a:latin typeface="Arial" pitchFamily="34" charset="0"/>
                <a:cs typeface="Arial" pitchFamily="34" charset="0"/>
              </a:rPr>
              <a:t>sich</a:t>
            </a:r>
            <a:r>
              <a:rPr lang="nl-NL" sz="2000" b="1" dirty="0" smtClean="0">
                <a:latin typeface="Arial" pitchFamily="34" charset="0"/>
                <a:cs typeface="Arial" pitchFamily="34" charset="0"/>
              </a:rPr>
              <a:t> von der Energie </a:t>
            </a:r>
            <a:r>
              <a:rPr lang="nl-NL" sz="2000" b="1" dirty="0" err="1" smtClean="0">
                <a:latin typeface="Arial" pitchFamily="34" charset="0"/>
                <a:cs typeface="Arial" pitchFamily="34" charset="0"/>
              </a:rPr>
              <a:t>anderer</a:t>
            </a:r>
            <a:r>
              <a:rPr lang="nl-NL" sz="2000" b="1" dirty="0" smtClean="0">
                <a:latin typeface="Arial" pitchFamily="34" charset="0"/>
                <a:cs typeface="Arial" pitchFamily="34" charset="0"/>
              </a:rPr>
              <a:t> </a:t>
            </a:r>
            <a:r>
              <a:rPr lang="nl-NL" sz="2000" b="1" dirty="0" err="1" smtClean="0">
                <a:latin typeface="Arial" pitchFamily="34" charset="0"/>
                <a:cs typeface="Arial" pitchFamily="34" charset="0"/>
              </a:rPr>
              <a:t>Menschen</a:t>
            </a:r>
            <a:r>
              <a:rPr lang="nl-NL" sz="2000" b="1" dirty="0" smtClean="0">
                <a:latin typeface="Arial" pitchFamily="34" charset="0"/>
                <a:cs typeface="Arial" pitchFamily="34" charset="0"/>
              </a:rPr>
              <a:t> </a:t>
            </a:r>
            <a:r>
              <a:rPr lang="nl-NL" sz="2000" b="1" dirty="0" err="1" smtClean="0">
                <a:latin typeface="Arial" pitchFamily="34" charset="0"/>
                <a:cs typeface="Arial" pitchFamily="34" charset="0"/>
              </a:rPr>
              <a:t>ab</a:t>
            </a:r>
            <a:r>
              <a:rPr lang="nl-NL" sz="2000" b="1" dirty="0" smtClean="0">
                <a:latin typeface="Arial" pitchFamily="34" charset="0"/>
                <a:cs typeface="Arial" pitchFamily="34" charset="0"/>
              </a:rPr>
              <a:t> </a:t>
            </a:r>
            <a:r>
              <a:rPr lang="nl-NL" sz="2000" b="1" dirty="0" err="1" smtClean="0">
                <a:latin typeface="Arial" pitchFamily="34" charset="0"/>
                <a:cs typeface="Arial" pitchFamily="34" charset="0"/>
              </a:rPr>
              <a:t>lenken</a:t>
            </a:r>
            <a:r>
              <a:rPr lang="nl-NL" sz="2000" b="1" dirty="0" smtClean="0">
                <a:latin typeface="Arial" pitchFamily="34" charset="0"/>
                <a:cs typeface="Arial" pitchFamily="34" charset="0"/>
              </a:rPr>
              <a:t> </a:t>
            </a:r>
            <a:r>
              <a:rPr lang="nl-NL" sz="2000" b="1" dirty="0" err="1" smtClean="0">
                <a:latin typeface="Arial" pitchFamily="34" charset="0"/>
                <a:cs typeface="Arial" pitchFamily="34" charset="0"/>
              </a:rPr>
              <a:t>zu</a:t>
            </a:r>
            <a:r>
              <a:rPr lang="nl-NL" sz="2000" b="1" dirty="0" smtClean="0">
                <a:latin typeface="Arial" pitchFamily="34" charset="0"/>
                <a:cs typeface="Arial" pitchFamily="34" charset="0"/>
              </a:rPr>
              <a:t> lassen.</a:t>
            </a:r>
            <a:endParaRPr lang="nl-NL" sz="2000" b="1" dirty="0" smtClean="0">
              <a:latin typeface="Arial" pitchFamily="34" charset="0"/>
              <a:cs typeface="Arial" pitchFamily="34" charset="0"/>
            </a:endParaRPr>
          </a:p>
          <a:p>
            <a:endParaRPr lang="nl-NL" dirty="0"/>
          </a:p>
        </p:txBody>
      </p:sp>
      <p:sp>
        <p:nvSpPr>
          <p:cNvPr id="7" name="Tekstvak 6"/>
          <p:cNvSpPr txBox="1"/>
          <p:nvPr/>
        </p:nvSpPr>
        <p:spPr>
          <a:xfrm>
            <a:off x="323528" y="4077072"/>
            <a:ext cx="8496944" cy="1015663"/>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nl-NL" sz="2000" b="1" dirty="0" err="1" smtClean="0">
                <a:latin typeface="Arial" pitchFamily="34" charset="0"/>
                <a:cs typeface="Arial" pitchFamily="34" charset="0"/>
              </a:rPr>
              <a:t>Mit</a:t>
            </a:r>
            <a:r>
              <a:rPr lang="nl-NL" sz="2000" b="1" dirty="0" smtClean="0">
                <a:latin typeface="Arial" pitchFamily="34" charset="0"/>
                <a:cs typeface="Arial" pitchFamily="34" charset="0"/>
              </a:rPr>
              <a:t> Beamer  </a:t>
            </a:r>
            <a:r>
              <a:rPr lang="nl-NL" sz="2000" b="1" dirty="0" err="1" smtClean="0">
                <a:latin typeface="Arial" pitchFamily="34" charset="0"/>
                <a:cs typeface="Arial" pitchFamily="34" charset="0"/>
              </a:rPr>
              <a:t>auf</a:t>
            </a:r>
            <a:r>
              <a:rPr lang="nl-NL" sz="2000" b="1" dirty="0" smtClean="0">
                <a:latin typeface="Arial" pitchFamily="34" charset="0"/>
                <a:cs typeface="Arial" pitchFamily="34" charset="0"/>
              </a:rPr>
              <a:t> </a:t>
            </a:r>
            <a:r>
              <a:rPr lang="nl-NL" sz="2000" b="1" dirty="0" err="1" smtClean="0">
                <a:latin typeface="Arial" pitchFamily="34" charset="0"/>
                <a:cs typeface="Arial" pitchFamily="34" charset="0"/>
              </a:rPr>
              <a:t>dem</a:t>
            </a:r>
            <a:r>
              <a:rPr lang="nl-NL" sz="2000" b="1" dirty="0" smtClean="0">
                <a:latin typeface="Arial" pitchFamily="34" charset="0"/>
                <a:cs typeface="Arial" pitchFamily="34" charset="0"/>
              </a:rPr>
              <a:t> </a:t>
            </a:r>
            <a:r>
              <a:rPr lang="nl-NL" sz="2000" b="1" dirty="0" err="1" smtClean="0">
                <a:latin typeface="Arial" pitchFamily="34" charset="0"/>
                <a:cs typeface="Arial" pitchFamily="34" charset="0"/>
              </a:rPr>
              <a:t>Punkt</a:t>
            </a:r>
            <a:r>
              <a:rPr lang="nl-NL" sz="2000" b="1" dirty="0" smtClean="0">
                <a:latin typeface="Arial" pitchFamily="34" charset="0"/>
                <a:cs typeface="Arial" pitchFamily="34" charset="0"/>
              </a:rPr>
              <a:t> Magen </a:t>
            </a:r>
            <a:r>
              <a:rPr lang="nl-NL" sz="2000" b="1" dirty="0" smtClean="0">
                <a:latin typeface="Arial" pitchFamily="34" charset="0"/>
                <a:cs typeface="Arial" pitchFamily="34" charset="0"/>
              </a:rPr>
              <a:t>41, rechts.</a:t>
            </a:r>
          </a:p>
          <a:p>
            <a:r>
              <a:rPr lang="nl-NL" sz="2000" b="1" dirty="0" err="1" smtClean="0">
                <a:latin typeface="Arial" pitchFamily="34" charset="0"/>
                <a:cs typeface="Arial" pitchFamily="34" charset="0"/>
              </a:rPr>
              <a:t>Konzentrieren</a:t>
            </a:r>
            <a:r>
              <a:rPr lang="nl-NL" sz="2000" b="1" dirty="0" smtClean="0">
                <a:latin typeface="Arial" pitchFamily="34" charset="0"/>
                <a:cs typeface="Arial" pitchFamily="34" charset="0"/>
              </a:rPr>
              <a:t> </a:t>
            </a:r>
            <a:r>
              <a:rPr lang="nl-NL" sz="2000" b="1" dirty="0" err="1" smtClean="0">
                <a:latin typeface="Arial" pitchFamily="34" charset="0"/>
                <a:cs typeface="Arial" pitchFamily="34" charset="0"/>
              </a:rPr>
              <a:t>sie</a:t>
            </a:r>
            <a:r>
              <a:rPr lang="nl-NL" sz="2000" b="1" dirty="0" smtClean="0">
                <a:latin typeface="Arial" pitchFamily="34" charset="0"/>
                <a:cs typeface="Arial" pitchFamily="34" charset="0"/>
              </a:rPr>
              <a:t> </a:t>
            </a:r>
            <a:r>
              <a:rPr lang="nl-NL" sz="2000" b="1" dirty="0" err="1" smtClean="0">
                <a:latin typeface="Arial" pitchFamily="34" charset="0"/>
                <a:cs typeface="Arial" pitchFamily="34" charset="0"/>
              </a:rPr>
              <a:t>sich</a:t>
            </a:r>
            <a:r>
              <a:rPr lang="nl-NL" sz="2000" b="1" dirty="0" smtClean="0">
                <a:latin typeface="Arial" pitchFamily="34" charset="0"/>
                <a:cs typeface="Arial" pitchFamily="34" charset="0"/>
              </a:rPr>
              <a:t>, </a:t>
            </a:r>
            <a:r>
              <a:rPr lang="nl-NL" sz="2000" b="1" dirty="0" err="1" smtClean="0">
                <a:latin typeface="Arial" pitchFamily="34" charset="0"/>
                <a:cs typeface="Arial" pitchFamily="34" charset="0"/>
              </a:rPr>
              <a:t>seien</a:t>
            </a:r>
            <a:r>
              <a:rPr lang="nl-NL" sz="2000" b="1" dirty="0" smtClean="0">
                <a:latin typeface="Arial" pitchFamily="34" charset="0"/>
                <a:cs typeface="Arial" pitchFamily="34" charset="0"/>
              </a:rPr>
              <a:t> </a:t>
            </a:r>
            <a:r>
              <a:rPr lang="nl-NL" sz="2000" b="1" dirty="0" err="1" smtClean="0">
                <a:latin typeface="Arial" pitchFamily="34" charset="0"/>
                <a:cs typeface="Arial" pitchFamily="34" charset="0"/>
              </a:rPr>
              <a:t>sie</a:t>
            </a:r>
            <a:r>
              <a:rPr lang="nl-NL" sz="2000" b="1" dirty="0" smtClean="0">
                <a:latin typeface="Arial" pitchFamily="34" charset="0"/>
                <a:cs typeface="Arial" pitchFamily="34" charset="0"/>
              </a:rPr>
              <a:t> </a:t>
            </a:r>
            <a:r>
              <a:rPr lang="nl-NL" sz="2000" b="1" dirty="0" err="1" smtClean="0">
                <a:latin typeface="Arial" pitchFamily="34" charset="0"/>
                <a:cs typeface="Arial" pitchFamily="34" charset="0"/>
              </a:rPr>
              <a:t>Aufmerksam</a:t>
            </a:r>
            <a:r>
              <a:rPr lang="nl-NL" sz="2000" b="1" dirty="0" smtClean="0">
                <a:latin typeface="Arial" pitchFamily="34" charset="0"/>
                <a:cs typeface="Arial" pitchFamily="34" charset="0"/>
              </a:rPr>
              <a:t>. Bei </a:t>
            </a:r>
            <a:r>
              <a:rPr lang="nl-NL" sz="2000" b="1" dirty="0" err="1" smtClean="0">
                <a:latin typeface="Arial" pitchFamily="34" charset="0"/>
                <a:cs typeface="Arial" pitchFamily="34" charset="0"/>
              </a:rPr>
              <a:t>zerstreute</a:t>
            </a:r>
            <a:r>
              <a:rPr lang="nl-NL" sz="2000" b="1" dirty="0" smtClean="0">
                <a:latin typeface="Arial" pitchFamily="34" charset="0"/>
                <a:cs typeface="Arial" pitchFamily="34" charset="0"/>
              </a:rPr>
              <a:t> Energie: </a:t>
            </a:r>
            <a:r>
              <a:rPr lang="nl-NL" sz="2000" b="1" dirty="0" err="1" smtClean="0">
                <a:latin typeface="Arial" pitchFamily="34" charset="0"/>
                <a:cs typeface="Arial" pitchFamily="34" charset="0"/>
              </a:rPr>
              <a:t>Stabilotron</a:t>
            </a:r>
            <a:r>
              <a:rPr lang="nl-NL" sz="2000" b="1" dirty="0" smtClean="0">
                <a:latin typeface="Arial" pitchFamily="34" charset="0"/>
                <a:cs typeface="Arial" pitchFamily="34" charset="0"/>
              </a:rPr>
              <a:t>.</a:t>
            </a:r>
            <a:endParaRPr lang="nl-NL" sz="2000" b="1" dirty="0" smtClean="0">
              <a:latin typeface="Arial" pitchFamily="34" charset="0"/>
              <a:cs typeface="Arial" pitchFamily="34" charset="0"/>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1821021"/>
            <a:ext cx="2088232" cy="2076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2000"/>
                                        <p:tgtEl>
                                          <p:spTgt spid="6">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20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bg/>
                                          </p:spTgt>
                                        </p:tgtEl>
                                        <p:attrNameLst>
                                          <p:attrName>style.visibility</p:attrName>
                                        </p:attrNameLst>
                                      </p:cBhvr>
                                      <p:to>
                                        <p:strVal val="visible"/>
                                      </p:to>
                                    </p:set>
                                    <p:animEffect transition="in" filter="fade">
                                      <p:cBhvr>
                                        <p:cTn id="22" dur="2000"/>
                                        <p:tgtEl>
                                          <p:spTgt spid="7">
                                            <p:bg/>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20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1" end="1"/>
                                            </p:txEl>
                                          </p:spTgt>
                                        </p:tgtEl>
                                        <p:attrNameLst>
                                          <p:attrName>style.visibility</p:attrName>
                                        </p:attrNameLst>
                                      </p:cBhvr>
                                      <p:to>
                                        <p:strVal val="visible"/>
                                      </p:to>
                                    </p:set>
                                    <p:animEffect transition="in" filter="fade">
                                      <p:cBhvr>
                                        <p:cTn id="32" dur="20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7"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err="1" smtClean="0"/>
              <a:t>Schrittenplan</a:t>
            </a:r>
            <a:r>
              <a:rPr lang="nl-NL" dirty="0" smtClean="0"/>
              <a:t> Wiederstand</a:t>
            </a:r>
            <a:endParaRPr lang="nl-NL" dirty="0"/>
          </a:p>
        </p:txBody>
      </p:sp>
      <p:sp>
        <p:nvSpPr>
          <p:cNvPr id="5" name="Tekstvak 4"/>
          <p:cNvSpPr txBox="1"/>
          <p:nvPr/>
        </p:nvSpPr>
        <p:spPr>
          <a:xfrm>
            <a:off x="3419872" y="1916832"/>
            <a:ext cx="4752528" cy="120032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nl-NL" b="1" dirty="0" err="1" smtClean="0"/>
              <a:t>Schritt</a:t>
            </a:r>
            <a:r>
              <a:rPr lang="nl-NL" b="1" dirty="0" smtClean="0"/>
              <a:t> </a:t>
            </a:r>
            <a:r>
              <a:rPr lang="nl-NL" b="1" dirty="0" smtClean="0"/>
              <a:t>2: Core Belief 6</a:t>
            </a:r>
          </a:p>
          <a:p>
            <a:endParaRPr lang="nl-NL" b="1" dirty="0"/>
          </a:p>
          <a:p>
            <a:r>
              <a:rPr lang="nl-NL" b="1" dirty="0" smtClean="0"/>
              <a:t>Ziel</a:t>
            </a:r>
            <a:r>
              <a:rPr lang="nl-NL" b="1" dirty="0" smtClean="0"/>
              <a:t>: </a:t>
            </a:r>
            <a:r>
              <a:rPr lang="nl-NL" b="1" dirty="0" err="1" smtClean="0"/>
              <a:t>Misstrauen</a:t>
            </a:r>
            <a:r>
              <a:rPr lang="nl-NL" b="1" dirty="0" smtClean="0"/>
              <a:t>,  </a:t>
            </a:r>
            <a:r>
              <a:rPr lang="nl-NL" b="1" dirty="0" err="1" smtClean="0"/>
              <a:t>Sturheit</a:t>
            </a:r>
            <a:r>
              <a:rPr lang="nl-NL" b="1" dirty="0" smtClean="0"/>
              <a:t> </a:t>
            </a:r>
            <a:r>
              <a:rPr lang="nl-NL" b="1" dirty="0" err="1" smtClean="0"/>
              <a:t>und</a:t>
            </a:r>
            <a:r>
              <a:rPr lang="nl-NL" b="1" dirty="0" smtClean="0"/>
              <a:t> </a:t>
            </a:r>
            <a:r>
              <a:rPr lang="nl-NL" b="1" dirty="0" err="1" smtClean="0"/>
              <a:t>rechthaberisches</a:t>
            </a:r>
            <a:r>
              <a:rPr lang="nl-NL" b="1" dirty="0" smtClean="0"/>
              <a:t> </a:t>
            </a:r>
            <a:r>
              <a:rPr lang="nl-NL" b="1" dirty="0" err="1" smtClean="0"/>
              <a:t>zu</a:t>
            </a:r>
            <a:r>
              <a:rPr lang="nl-NL" b="1" dirty="0" smtClean="0"/>
              <a:t> </a:t>
            </a:r>
            <a:r>
              <a:rPr lang="nl-NL" b="1" dirty="0" err="1" smtClean="0"/>
              <a:t>harmonisieren</a:t>
            </a:r>
            <a:r>
              <a:rPr lang="nl-NL" b="1" dirty="0" smtClean="0"/>
              <a:t>.</a:t>
            </a:r>
            <a:endParaRPr lang="nl-NL" b="1" dirty="0"/>
          </a:p>
        </p:txBody>
      </p:sp>
      <p:sp>
        <p:nvSpPr>
          <p:cNvPr id="7" name="Tekstvak 6"/>
          <p:cNvSpPr txBox="1"/>
          <p:nvPr/>
        </p:nvSpPr>
        <p:spPr>
          <a:xfrm>
            <a:off x="323528" y="4149080"/>
            <a:ext cx="8064896" cy="175432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nl-NL" b="1" dirty="0" err="1" smtClean="0"/>
              <a:t>Mit</a:t>
            </a:r>
            <a:r>
              <a:rPr lang="nl-NL" b="1" dirty="0" smtClean="0"/>
              <a:t> Beamer </a:t>
            </a:r>
            <a:r>
              <a:rPr lang="nl-NL" b="1" dirty="0" err="1" smtClean="0"/>
              <a:t>Signal</a:t>
            </a:r>
            <a:r>
              <a:rPr lang="nl-NL" b="1" dirty="0" smtClean="0"/>
              <a:t>  </a:t>
            </a:r>
            <a:r>
              <a:rPr lang="nl-NL" b="1" dirty="0" err="1" smtClean="0"/>
              <a:t>während</a:t>
            </a:r>
            <a:r>
              <a:rPr lang="nl-NL" b="1" dirty="0" smtClean="0"/>
              <a:t>  2 Minuten. </a:t>
            </a:r>
            <a:r>
              <a:rPr lang="nl-NL" b="1" dirty="0" err="1" smtClean="0"/>
              <a:t>Danach</a:t>
            </a:r>
            <a:r>
              <a:rPr lang="nl-NL" b="1" dirty="0" smtClean="0"/>
              <a:t> </a:t>
            </a:r>
            <a:r>
              <a:rPr lang="nl-NL" b="1" dirty="0" err="1" smtClean="0"/>
              <a:t>folgt</a:t>
            </a:r>
            <a:r>
              <a:rPr lang="nl-NL" b="1" dirty="0" smtClean="0"/>
              <a:t> die </a:t>
            </a:r>
            <a:r>
              <a:rPr lang="nl-NL" b="1" dirty="0" err="1" smtClean="0"/>
              <a:t>Behandlung</a:t>
            </a:r>
            <a:r>
              <a:rPr lang="nl-NL" b="1" dirty="0" smtClean="0"/>
              <a:t> </a:t>
            </a:r>
            <a:r>
              <a:rPr lang="nl-NL" b="1" dirty="0" err="1" smtClean="0"/>
              <a:t>mit</a:t>
            </a:r>
            <a:r>
              <a:rPr lang="nl-NL" b="1" dirty="0" smtClean="0"/>
              <a:t>  </a:t>
            </a:r>
            <a:r>
              <a:rPr lang="nl-NL" b="1" dirty="0" err="1" smtClean="0"/>
              <a:t>dem</a:t>
            </a:r>
            <a:r>
              <a:rPr lang="nl-NL" b="1" dirty="0" smtClean="0"/>
              <a:t> Lichtpen. </a:t>
            </a:r>
            <a:r>
              <a:rPr lang="nl-NL" b="1" dirty="0" err="1" smtClean="0"/>
              <a:t>Fordern</a:t>
            </a:r>
            <a:r>
              <a:rPr lang="nl-NL" b="1" dirty="0" smtClean="0"/>
              <a:t> </a:t>
            </a:r>
            <a:r>
              <a:rPr lang="nl-NL" b="1" dirty="0" err="1" smtClean="0"/>
              <a:t>Sie</a:t>
            </a:r>
            <a:r>
              <a:rPr lang="nl-NL" b="1" dirty="0" smtClean="0"/>
              <a:t> der </a:t>
            </a:r>
            <a:r>
              <a:rPr lang="nl-NL" b="1" dirty="0"/>
              <a:t> </a:t>
            </a:r>
            <a:r>
              <a:rPr lang="nl-NL" b="1" dirty="0" err="1" smtClean="0"/>
              <a:t>Patient</a:t>
            </a:r>
            <a:r>
              <a:rPr lang="nl-NL" b="1" dirty="0" smtClean="0"/>
              <a:t> </a:t>
            </a:r>
            <a:r>
              <a:rPr lang="nl-NL" b="1" dirty="0" err="1" smtClean="0"/>
              <a:t>auf</a:t>
            </a:r>
            <a:r>
              <a:rPr lang="nl-NL" b="1" dirty="0" smtClean="0"/>
              <a:t> </a:t>
            </a:r>
            <a:r>
              <a:rPr lang="nl-NL" b="1" dirty="0" err="1" smtClean="0"/>
              <a:t>folgende</a:t>
            </a:r>
            <a:r>
              <a:rPr lang="nl-NL" b="1" dirty="0" smtClean="0"/>
              <a:t> </a:t>
            </a:r>
            <a:r>
              <a:rPr lang="nl-NL" b="1" dirty="0" err="1" smtClean="0"/>
              <a:t>Aussage</a:t>
            </a:r>
            <a:r>
              <a:rPr lang="nl-NL" b="1" dirty="0" smtClean="0"/>
              <a:t> </a:t>
            </a:r>
            <a:r>
              <a:rPr lang="nl-NL" b="1" dirty="0" err="1" smtClean="0"/>
              <a:t>zu</a:t>
            </a:r>
            <a:r>
              <a:rPr lang="nl-NL" b="1" dirty="0" smtClean="0"/>
              <a:t> </a:t>
            </a:r>
            <a:r>
              <a:rPr lang="nl-NL" b="1" dirty="0" err="1" smtClean="0"/>
              <a:t>wiederhohlen</a:t>
            </a:r>
            <a:r>
              <a:rPr lang="nl-NL" b="1" dirty="0" smtClean="0"/>
              <a:t>, bis er/</a:t>
            </a:r>
            <a:r>
              <a:rPr lang="nl-NL" b="1" dirty="0" err="1" smtClean="0"/>
              <a:t>sie</a:t>
            </a:r>
            <a:r>
              <a:rPr lang="nl-NL" b="1" dirty="0" smtClean="0"/>
              <a:t>  es </a:t>
            </a:r>
            <a:r>
              <a:rPr lang="nl-NL" b="1" dirty="0" err="1" smtClean="0"/>
              <a:t>mit</a:t>
            </a:r>
            <a:r>
              <a:rPr lang="nl-NL" b="1" dirty="0" smtClean="0"/>
              <a:t> volle </a:t>
            </a:r>
            <a:r>
              <a:rPr lang="nl-NL" b="1" dirty="0" err="1" smtClean="0"/>
              <a:t>Überzeugung</a:t>
            </a:r>
            <a:r>
              <a:rPr lang="nl-NL" b="1" dirty="0" smtClean="0"/>
              <a:t> </a:t>
            </a:r>
            <a:r>
              <a:rPr lang="nl-NL" b="1" dirty="0" err="1" smtClean="0"/>
              <a:t>sagt</a:t>
            </a:r>
            <a:r>
              <a:rPr lang="nl-NL" b="1" dirty="0" smtClean="0"/>
              <a:t>:</a:t>
            </a:r>
            <a:endParaRPr lang="nl-NL" b="1" dirty="0" smtClean="0"/>
          </a:p>
          <a:p>
            <a:r>
              <a:rPr lang="nl-NL" b="1" dirty="0" err="1" smtClean="0"/>
              <a:t>Aussage</a:t>
            </a:r>
            <a:r>
              <a:rPr lang="nl-NL" b="1" dirty="0" smtClean="0"/>
              <a:t>:</a:t>
            </a:r>
            <a:endParaRPr lang="nl-NL" b="1" dirty="0" smtClean="0"/>
          </a:p>
          <a:p>
            <a:r>
              <a:rPr lang="nl-NL" b="1" i="1" dirty="0" err="1" smtClean="0"/>
              <a:t>Ich</a:t>
            </a:r>
            <a:r>
              <a:rPr lang="nl-NL" b="1" i="1" dirty="0" smtClean="0"/>
              <a:t> </a:t>
            </a:r>
            <a:r>
              <a:rPr lang="nl-NL" b="1" i="1" dirty="0" err="1" smtClean="0"/>
              <a:t>sehe</a:t>
            </a:r>
            <a:r>
              <a:rPr lang="nl-NL" b="1" i="1" dirty="0" smtClean="0"/>
              <a:t> das </a:t>
            </a:r>
            <a:r>
              <a:rPr lang="nl-NL" b="1" i="1" dirty="0" err="1" smtClean="0"/>
              <a:t>ich</a:t>
            </a:r>
            <a:r>
              <a:rPr lang="nl-NL" b="1" i="1" dirty="0" smtClean="0"/>
              <a:t> </a:t>
            </a:r>
            <a:r>
              <a:rPr lang="nl-NL" b="1" i="1" dirty="0" err="1" smtClean="0"/>
              <a:t>mit</a:t>
            </a:r>
            <a:r>
              <a:rPr lang="nl-NL" b="1" i="1" dirty="0" smtClean="0"/>
              <a:t> </a:t>
            </a:r>
            <a:r>
              <a:rPr lang="nl-NL" b="1" i="1" dirty="0" err="1" smtClean="0"/>
              <a:t>Gewissheit</a:t>
            </a:r>
            <a:r>
              <a:rPr lang="nl-NL" b="1" i="1" dirty="0" smtClean="0"/>
              <a:t> von der Wiederstand </a:t>
            </a:r>
            <a:r>
              <a:rPr lang="nl-NL" b="1" i="1" dirty="0" err="1" smtClean="0"/>
              <a:t>gegen</a:t>
            </a:r>
            <a:r>
              <a:rPr lang="nl-NL" b="1" i="1" dirty="0" smtClean="0"/>
              <a:t> …………….  </a:t>
            </a:r>
            <a:r>
              <a:rPr lang="nl-NL" b="1" i="1" dirty="0" err="1" smtClean="0"/>
              <a:t>Geheilt</a:t>
            </a:r>
            <a:r>
              <a:rPr lang="nl-NL" b="1" i="1" dirty="0" smtClean="0"/>
              <a:t> bin.</a:t>
            </a:r>
            <a:endParaRPr lang="nl-NL" b="1" i="1"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1844824"/>
            <a:ext cx="2088232" cy="2152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20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bg/>
                                          </p:spTgt>
                                        </p:tgtEl>
                                        <p:attrNameLst>
                                          <p:attrName>style.visibility</p:attrName>
                                        </p:attrNameLst>
                                      </p:cBhvr>
                                      <p:to>
                                        <p:strVal val="visible"/>
                                      </p:to>
                                    </p:set>
                                    <p:animEffect transition="in" filter="fade">
                                      <p:cBhvr>
                                        <p:cTn id="22" dur="2000"/>
                                        <p:tgtEl>
                                          <p:spTgt spid="7">
                                            <p:bg/>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20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1" end="1"/>
                                            </p:txEl>
                                          </p:spTgt>
                                        </p:tgtEl>
                                        <p:attrNameLst>
                                          <p:attrName>style.visibility</p:attrName>
                                        </p:attrNameLst>
                                      </p:cBhvr>
                                      <p:to>
                                        <p:strVal val="visible"/>
                                      </p:to>
                                    </p:set>
                                    <p:animEffect transition="in" filter="fade">
                                      <p:cBhvr>
                                        <p:cTn id="32" dur="2000"/>
                                        <p:tgtEl>
                                          <p:spTgt spid="7">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2" end="2"/>
                                            </p:txEl>
                                          </p:spTgt>
                                        </p:tgtEl>
                                        <p:attrNameLst>
                                          <p:attrName>style.visibility</p:attrName>
                                        </p:attrNameLst>
                                      </p:cBhvr>
                                      <p:to>
                                        <p:strVal val="visible"/>
                                      </p:to>
                                    </p:set>
                                    <p:animEffect transition="in" filter="fade">
                                      <p:cBhvr>
                                        <p:cTn id="37" dur="20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7"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err="1" smtClean="0"/>
              <a:t>Schrittenplan</a:t>
            </a:r>
            <a:r>
              <a:rPr lang="nl-NL" dirty="0" smtClean="0"/>
              <a:t> Wiederstand</a:t>
            </a:r>
            <a:endParaRPr lang="nl-NL" dirty="0"/>
          </a:p>
        </p:txBody>
      </p:sp>
      <p:sp>
        <p:nvSpPr>
          <p:cNvPr id="5" name="Tekstvak 4"/>
          <p:cNvSpPr txBox="1"/>
          <p:nvPr/>
        </p:nvSpPr>
        <p:spPr>
          <a:xfrm>
            <a:off x="4211960" y="2132856"/>
            <a:ext cx="3888432" cy="120032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nl-NL" dirty="0" err="1" smtClean="0"/>
              <a:t>Schritt</a:t>
            </a:r>
            <a:r>
              <a:rPr lang="nl-NL" dirty="0" smtClean="0"/>
              <a:t> </a:t>
            </a:r>
            <a:r>
              <a:rPr lang="nl-NL" dirty="0" smtClean="0"/>
              <a:t>3a: Core Belief 2</a:t>
            </a:r>
          </a:p>
          <a:p>
            <a:endParaRPr lang="nl-NL" dirty="0"/>
          </a:p>
          <a:p>
            <a:r>
              <a:rPr lang="nl-NL" dirty="0" smtClean="0"/>
              <a:t>Ziel: Integration des </a:t>
            </a:r>
            <a:r>
              <a:rPr lang="nl-NL" dirty="0" err="1" smtClean="0"/>
              <a:t>positiven</a:t>
            </a:r>
            <a:r>
              <a:rPr lang="nl-NL" dirty="0" smtClean="0"/>
              <a:t> </a:t>
            </a:r>
            <a:r>
              <a:rPr lang="nl-NL" dirty="0" err="1" smtClean="0"/>
              <a:t>Affirmations</a:t>
            </a:r>
            <a:endParaRPr lang="nl-NL" dirty="0"/>
          </a:p>
        </p:txBody>
      </p:sp>
      <p:sp>
        <p:nvSpPr>
          <p:cNvPr id="6" name="Tekstvak 5"/>
          <p:cNvSpPr txBox="1"/>
          <p:nvPr/>
        </p:nvSpPr>
        <p:spPr>
          <a:xfrm>
            <a:off x="611560" y="4293096"/>
            <a:ext cx="7920880"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nl-NL" b="1" dirty="0" smtClean="0"/>
              <a:t>Beamer  </a:t>
            </a:r>
            <a:r>
              <a:rPr lang="nl-NL" b="1" dirty="0" err="1" smtClean="0"/>
              <a:t>auf</a:t>
            </a:r>
            <a:r>
              <a:rPr lang="nl-NL" b="1" dirty="0" smtClean="0"/>
              <a:t> </a:t>
            </a:r>
            <a:r>
              <a:rPr lang="nl-NL" b="1" dirty="0" err="1" smtClean="0"/>
              <a:t>Herzchakra</a:t>
            </a:r>
            <a:r>
              <a:rPr lang="nl-NL" b="1" dirty="0" smtClean="0"/>
              <a:t>, </a:t>
            </a:r>
            <a:r>
              <a:rPr lang="nl-NL" b="1" dirty="0" err="1" smtClean="0"/>
              <a:t>mitten</a:t>
            </a:r>
            <a:r>
              <a:rPr lang="nl-NL" b="1" dirty="0" smtClean="0"/>
              <a:t> </a:t>
            </a:r>
            <a:r>
              <a:rPr lang="nl-NL" b="1" dirty="0" err="1" smtClean="0"/>
              <a:t>auf</a:t>
            </a:r>
            <a:r>
              <a:rPr lang="nl-NL" b="1" dirty="0" smtClean="0"/>
              <a:t> </a:t>
            </a:r>
            <a:r>
              <a:rPr lang="nl-NL" b="1" dirty="0" err="1" smtClean="0"/>
              <a:t>dem</a:t>
            </a:r>
            <a:r>
              <a:rPr lang="nl-NL" b="1" dirty="0" smtClean="0"/>
              <a:t> </a:t>
            </a:r>
            <a:r>
              <a:rPr lang="nl-NL" b="1" dirty="0" err="1" smtClean="0"/>
              <a:t>Brustbein</a:t>
            </a:r>
            <a:r>
              <a:rPr lang="nl-NL" b="1" dirty="0" smtClean="0"/>
              <a:t>.</a:t>
            </a:r>
            <a:endParaRPr lang="nl-NL" b="1" dirty="0" smtClean="0"/>
          </a:p>
          <a:p>
            <a:r>
              <a:rPr lang="nl-NL" b="1" dirty="0" err="1" smtClean="0"/>
              <a:t>Aussage</a:t>
            </a:r>
            <a:r>
              <a:rPr lang="nl-NL" b="1" dirty="0" smtClean="0"/>
              <a:t>: </a:t>
            </a:r>
            <a:endParaRPr lang="nl-NL" b="1" dirty="0" smtClean="0"/>
          </a:p>
          <a:p>
            <a:r>
              <a:rPr lang="nl-NL" b="1" i="1" dirty="0" err="1" smtClean="0"/>
              <a:t>Ich</a:t>
            </a:r>
            <a:r>
              <a:rPr lang="nl-NL" b="1" i="1" dirty="0" smtClean="0"/>
              <a:t> </a:t>
            </a:r>
            <a:r>
              <a:rPr lang="nl-NL" b="1" i="1" dirty="0" err="1" smtClean="0"/>
              <a:t>spüre</a:t>
            </a:r>
            <a:r>
              <a:rPr lang="nl-NL" b="1" i="1" dirty="0" smtClean="0"/>
              <a:t> das </a:t>
            </a:r>
            <a:r>
              <a:rPr lang="nl-NL" b="1" i="1" dirty="0" err="1" smtClean="0"/>
              <a:t>ich</a:t>
            </a:r>
            <a:r>
              <a:rPr lang="nl-NL" b="1" i="1" dirty="0" smtClean="0"/>
              <a:t> </a:t>
            </a:r>
            <a:r>
              <a:rPr lang="nl-NL" b="1" i="1" dirty="0" err="1" smtClean="0"/>
              <a:t>bereit</a:t>
            </a:r>
            <a:r>
              <a:rPr lang="nl-NL" b="1" i="1" dirty="0" smtClean="0"/>
              <a:t> bin von der Wiederstand </a:t>
            </a:r>
            <a:r>
              <a:rPr lang="nl-NL" b="1" i="1" dirty="0" err="1" smtClean="0"/>
              <a:t>gegen</a:t>
            </a:r>
            <a:r>
              <a:rPr lang="nl-NL" b="1" i="1" dirty="0" smtClean="0"/>
              <a:t> …………….. </a:t>
            </a:r>
            <a:r>
              <a:rPr lang="nl-NL" b="1" i="1" dirty="0" err="1" smtClean="0"/>
              <a:t>Geheilt</a:t>
            </a:r>
            <a:r>
              <a:rPr lang="nl-NL" b="1" i="1" dirty="0" smtClean="0"/>
              <a:t> </a:t>
            </a:r>
            <a:r>
              <a:rPr lang="nl-NL" b="1" i="1" dirty="0" err="1" smtClean="0"/>
              <a:t>zu</a:t>
            </a:r>
            <a:r>
              <a:rPr lang="nl-NL" b="1" i="1" dirty="0" smtClean="0"/>
              <a:t> werden.</a:t>
            </a:r>
            <a:endParaRPr lang="nl-NL" b="1"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3688" y="1916832"/>
            <a:ext cx="2088231" cy="1909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20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bg/>
                                          </p:spTgt>
                                        </p:tgtEl>
                                        <p:attrNameLst>
                                          <p:attrName>style.visibility</p:attrName>
                                        </p:attrNameLst>
                                      </p:cBhvr>
                                      <p:to>
                                        <p:strVal val="visible"/>
                                      </p:to>
                                    </p:set>
                                    <p:animEffect transition="in" filter="fade">
                                      <p:cBhvr>
                                        <p:cTn id="22" dur="2000"/>
                                        <p:tgtEl>
                                          <p:spTgt spid="6">
                                            <p:bg/>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fade">
                                      <p:cBhvr>
                                        <p:cTn id="27" dur="2000"/>
                                        <p:tgtEl>
                                          <p:spTgt spid="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fade">
                                      <p:cBhvr>
                                        <p:cTn id="32" dur="2000"/>
                                        <p:tgtEl>
                                          <p:spTgt spid="6">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animEffect transition="in" filter="fade">
                                      <p:cBhvr>
                                        <p:cTn id="37"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6"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err="1" smtClean="0"/>
              <a:t>Schrittenplan</a:t>
            </a:r>
            <a:r>
              <a:rPr lang="nl-NL" dirty="0" smtClean="0"/>
              <a:t> Wiederstand</a:t>
            </a:r>
            <a:endParaRPr lang="nl-NL" dirty="0"/>
          </a:p>
        </p:txBody>
      </p:sp>
      <p:sp>
        <p:nvSpPr>
          <p:cNvPr id="6" name="Rechthoek 5"/>
          <p:cNvSpPr/>
          <p:nvPr/>
        </p:nvSpPr>
        <p:spPr>
          <a:xfrm>
            <a:off x="3923928" y="2276872"/>
            <a:ext cx="4572000" cy="923330"/>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r>
              <a:rPr lang="nl-NL" dirty="0" err="1" smtClean="0"/>
              <a:t>Schritt</a:t>
            </a:r>
            <a:r>
              <a:rPr lang="nl-NL" dirty="0" smtClean="0"/>
              <a:t>  </a:t>
            </a:r>
            <a:r>
              <a:rPr lang="nl-NL" dirty="0" smtClean="0"/>
              <a:t>3b: Core Belief 2</a:t>
            </a:r>
          </a:p>
          <a:p>
            <a:endParaRPr lang="nl-NL" dirty="0" smtClean="0"/>
          </a:p>
          <a:p>
            <a:r>
              <a:rPr lang="nl-NL" dirty="0" smtClean="0"/>
              <a:t>Ziel: Integration des </a:t>
            </a:r>
            <a:r>
              <a:rPr lang="nl-NL" dirty="0" err="1" smtClean="0"/>
              <a:t>positiven</a:t>
            </a:r>
            <a:r>
              <a:rPr lang="nl-NL" dirty="0" smtClean="0"/>
              <a:t> </a:t>
            </a:r>
            <a:r>
              <a:rPr lang="nl-NL" dirty="0" err="1" smtClean="0"/>
              <a:t>Affirmations</a:t>
            </a:r>
            <a:r>
              <a:rPr lang="nl-NL" dirty="0" smtClean="0"/>
              <a:t>.</a:t>
            </a:r>
            <a:endParaRPr lang="nl-NL" dirty="0"/>
          </a:p>
        </p:txBody>
      </p:sp>
      <p:sp>
        <p:nvSpPr>
          <p:cNvPr id="7" name="Tekstvak 6"/>
          <p:cNvSpPr txBox="1"/>
          <p:nvPr/>
        </p:nvSpPr>
        <p:spPr>
          <a:xfrm>
            <a:off x="755576" y="4509120"/>
            <a:ext cx="7992888"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nl-NL" b="1" dirty="0" smtClean="0"/>
              <a:t>Lichtstift </a:t>
            </a:r>
            <a:r>
              <a:rPr lang="nl-NL" b="1" dirty="0" err="1" smtClean="0"/>
              <a:t>auf</a:t>
            </a:r>
            <a:r>
              <a:rPr lang="nl-NL" b="1" dirty="0" smtClean="0"/>
              <a:t> </a:t>
            </a:r>
            <a:r>
              <a:rPr lang="nl-NL" b="1" dirty="0" err="1" smtClean="0"/>
              <a:t>dem</a:t>
            </a:r>
            <a:r>
              <a:rPr lang="nl-NL" b="1" dirty="0" smtClean="0"/>
              <a:t> </a:t>
            </a:r>
            <a:r>
              <a:rPr lang="nl-NL" b="1" dirty="0" err="1" smtClean="0"/>
              <a:t>dritten</a:t>
            </a:r>
            <a:r>
              <a:rPr lang="nl-NL" b="1" dirty="0" smtClean="0"/>
              <a:t> </a:t>
            </a:r>
            <a:r>
              <a:rPr lang="nl-NL" b="1" dirty="0" err="1" smtClean="0"/>
              <a:t>Auge</a:t>
            </a:r>
            <a:r>
              <a:rPr lang="nl-NL" b="1" dirty="0" smtClean="0"/>
              <a:t>.</a:t>
            </a:r>
            <a:endParaRPr lang="nl-NL" b="1" dirty="0" smtClean="0"/>
          </a:p>
          <a:p>
            <a:r>
              <a:rPr lang="nl-NL" b="1" dirty="0" err="1" smtClean="0"/>
              <a:t>Aussage</a:t>
            </a:r>
            <a:r>
              <a:rPr lang="nl-NL" b="1" dirty="0" smtClean="0"/>
              <a:t>:</a:t>
            </a:r>
            <a:endParaRPr lang="nl-NL" b="1" dirty="0" smtClean="0"/>
          </a:p>
          <a:p>
            <a:r>
              <a:rPr lang="nl-NL" b="1" i="1" dirty="0" err="1" smtClean="0"/>
              <a:t>Ich</a:t>
            </a:r>
            <a:r>
              <a:rPr lang="nl-NL" b="1" i="1" dirty="0" smtClean="0"/>
              <a:t> </a:t>
            </a:r>
            <a:r>
              <a:rPr lang="nl-NL" b="1" i="1" dirty="0" err="1" smtClean="0"/>
              <a:t>spüre</a:t>
            </a:r>
            <a:r>
              <a:rPr lang="nl-NL" b="1" i="1" dirty="0" smtClean="0"/>
              <a:t> wie </a:t>
            </a:r>
            <a:r>
              <a:rPr lang="nl-NL" b="1" i="1" dirty="0" err="1" smtClean="0"/>
              <a:t>ich</a:t>
            </a:r>
            <a:r>
              <a:rPr lang="nl-NL" b="1" i="1" dirty="0" smtClean="0"/>
              <a:t> </a:t>
            </a:r>
            <a:r>
              <a:rPr lang="nl-NL" b="1" i="1" dirty="0" err="1" smtClean="0"/>
              <a:t>bereit</a:t>
            </a:r>
            <a:r>
              <a:rPr lang="nl-NL" b="1" i="1" dirty="0" smtClean="0"/>
              <a:t> bin von der Wiederstand </a:t>
            </a:r>
            <a:r>
              <a:rPr lang="nl-NL" b="1" i="1" dirty="0" err="1" smtClean="0"/>
              <a:t>gegen</a:t>
            </a:r>
            <a:r>
              <a:rPr lang="nl-NL" b="1" i="1" dirty="0" smtClean="0"/>
              <a:t> …………………………. </a:t>
            </a:r>
            <a:r>
              <a:rPr lang="nl-NL" b="1" i="1" dirty="0" err="1" smtClean="0"/>
              <a:t>geheilt</a:t>
            </a:r>
            <a:r>
              <a:rPr lang="nl-NL" b="1" i="1" dirty="0" smtClean="0"/>
              <a:t> </a:t>
            </a:r>
            <a:r>
              <a:rPr lang="nl-NL" b="1" i="1" dirty="0" err="1" smtClean="0"/>
              <a:t>zu</a:t>
            </a:r>
            <a:r>
              <a:rPr lang="nl-NL" b="1" i="1" dirty="0" smtClean="0"/>
              <a:t> werden.</a:t>
            </a:r>
            <a:endParaRPr lang="nl-NL" i="1"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7624" y="2060848"/>
            <a:ext cx="2091060" cy="2100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2000"/>
                                        <p:tgtEl>
                                          <p:spTgt spid="6">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20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bg/>
                                          </p:spTgt>
                                        </p:tgtEl>
                                        <p:attrNameLst>
                                          <p:attrName>style.visibility</p:attrName>
                                        </p:attrNameLst>
                                      </p:cBhvr>
                                      <p:to>
                                        <p:strVal val="visible"/>
                                      </p:to>
                                    </p:set>
                                    <p:animEffect transition="in" filter="fade">
                                      <p:cBhvr>
                                        <p:cTn id="22" dur="2000"/>
                                        <p:tgtEl>
                                          <p:spTgt spid="7">
                                            <p:bg/>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20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1" end="1"/>
                                            </p:txEl>
                                          </p:spTgt>
                                        </p:tgtEl>
                                        <p:attrNameLst>
                                          <p:attrName>style.visibility</p:attrName>
                                        </p:attrNameLst>
                                      </p:cBhvr>
                                      <p:to>
                                        <p:strVal val="visible"/>
                                      </p:to>
                                    </p:set>
                                    <p:animEffect transition="in" filter="fade">
                                      <p:cBhvr>
                                        <p:cTn id="32" dur="2000"/>
                                        <p:tgtEl>
                                          <p:spTgt spid="7">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2" end="2"/>
                                            </p:txEl>
                                          </p:spTgt>
                                        </p:tgtEl>
                                        <p:attrNameLst>
                                          <p:attrName>style.visibility</p:attrName>
                                        </p:attrNameLst>
                                      </p:cBhvr>
                                      <p:to>
                                        <p:strVal val="visible"/>
                                      </p:to>
                                    </p:set>
                                    <p:animEffect transition="in" filter="fade">
                                      <p:cBhvr>
                                        <p:cTn id="37" dur="20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7"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Schrittenplan</a:t>
            </a:r>
            <a:r>
              <a:rPr lang="nl-NL" dirty="0" smtClean="0"/>
              <a:t> Wiederstand</a:t>
            </a:r>
            <a:endParaRPr lang="nl-NL" dirty="0"/>
          </a:p>
        </p:txBody>
      </p:sp>
      <p:sp>
        <p:nvSpPr>
          <p:cNvPr id="5" name="Tekstvak 4"/>
          <p:cNvSpPr txBox="1"/>
          <p:nvPr/>
        </p:nvSpPr>
        <p:spPr>
          <a:xfrm>
            <a:off x="3635896" y="1916832"/>
            <a:ext cx="4752528" cy="203132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nl-NL" dirty="0" err="1" smtClean="0"/>
              <a:t>Schritt</a:t>
            </a:r>
            <a:r>
              <a:rPr lang="nl-NL" dirty="0" smtClean="0"/>
              <a:t> </a:t>
            </a:r>
            <a:r>
              <a:rPr lang="nl-NL" dirty="0" smtClean="0"/>
              <a:t>4: Core Belief 4</a:t>
            </a:r>
          </a:p>
          <a:p>
            <a:endParaRPr lang="nl-NL" dirty="0"/>
          </a:p>
          <a:p>
            <a:r>
              <a:rPr lang="nl-NL" dirty="0" smtClean="0"/>
              <a:t>Der </a:t>
            </a:r>
            <a:r>
              <a:rPr lang="nl-NL" dirty="0" err="1" smtClean="0"/>
              <a:t>Patient</a:t>
            </a:r>
            <a:r>
              <a:rPr lang="nl-NL" dirty="0" smtClean="0"/>
              <a:t> </a:t>
            </a:r>
            <a:r>
              <a:rPr lang="nl-NL" dirty="0" err="1" smtClean="0"/>
              <a:t>ermutigen</a:t>
            </a:r>
            <a:r>
              <a:rPr lang="nl-NL" dirty="0" smtClean="0"/>
              <a:t> </a:t>
            </a:r>
            <a:r>
              <a:rPr lang="nl-NL" dirty="0" err="1" smtClean="0"/>
              <a:t>sich</a:t>
            </a:r>
            <a:r>
              <a:rPr lang="nl-NL" dirty="0" smtClean="0"/>
              <a:t> </a:t>
            </a:r>
            <a:r>
              <a:rPr lang="nl-NL" dirty="0" err="1" smtClean="0"/>
              <a:t>zu</a:t>
            </a:r>
            <a:r>
              <a:rPr lang="nl-NL" dirty="0" smtClean="0"/>
              <a:t> </a:t>
            </a:r>
            <a:r>
              <a:rPr lang="nl-NL" dirty="0" err="1" smtClean="0"/>
              <a:t>trauen</a:t>
            </a:r>
            <a:r>
              <a:rPr lang="nl-NL" dirty="0" smtClean="0"/>
              <a:t> die </a:t>
            </a:r>
            <a:r>
              <a:rPr lang="nl-NL" dirty="0" err="1" smtClean="0"/>
              <a:t>Erlebnisse</a:t>
            </a:r>
            <a:r>
              <a:rPr lang="nl-NL" dirty="0" smtClean="0"/>
              <a:t>, wie die </a:t>
            </a:r>
            <a:r>
              <a:rPr lang="nl-NL" dirty="0" err="1" smtClean="0"/>
              <a:t>im</a:t>
            </a:r>
            <a:r>
              <a:rPr lang="nl-NL" dirty="0" smtClean="0"/>
              <a:t> </a:t>
            </a:r>
            <a:r>
              <a:rPr lang="nl-NL" dirty="0" err="1" smtClean="0"/>
              <a:t>Innersten</a:t>
            </a:r>
            <a:r>
              <a:rPr lang="nl-NL" dirty="0" smtClean="0"/>
              <a:t> </a:t>
            </a:r>
            <a:r>
              <a:rPr lang="nl-NL" dirty="0" err="1" smtClean="0"/>
              <a:t>nach</a:t>
            </a:r>
            <a:r>
              <a:rPr lang="nl-NL" dirty="0" smtClean="0"/>
              <a:t> </a:t>
            </a:r>
            <a:r>
              <a:rPr lang="nl-NL" dirty="0" err="1" smtClean="0"/>
              <a:t>oben</a:t>
            </a:r>
            <a:r>
              <a:rPr lang="nl-NL" dirty="0" smtClean="0"/>
              <a:t> </a:t>
            </a:r>
            <a:r>
              <a:rPr lang="nl-NL" dirty="0" err="1" smtClean="0"/>
              <a:t>kommenDe</a:t>
            </a:r>
            <a:r>
              <a:rPr lang="nl-NL" dirty="0" smtClean="0"/>
              <a:t> </a:t>
            </a:r>
            <a:r>
              <a:rPr lang="nl-NL" dirty="0" smtClean="0"/>
              <a:t>dingen durven te zeggen  zo als ze in je naar boven komen, verwerken van innerlijke onrust, drama en emoties.</a:t>
            </a:r>
            <a:endParaRPr lang="nl-NL" dirty="0"/>
          </a:p>
        </p:txBody>
      </p:sp>
      <p:sp>
        <p:nvSpPr>
          <p:cNvPr id="6" name="Tekstvak 5"/>
          <p:cNvSpPr txBox="1"/>
          <p:nvPr/>
        </p:nvSpPr>
        <p:spPr>
          <a:xfrm>
            <a:off x="683568" y="4149080"/>
            <a:ext cx="8064896"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nl-NL" b="1" dirty="0" smtClean="0"/>
              <a:t>Met </a:t>
            </a:r>
            <a:r>
              <a:rPr lang="nl-NL" b="1" dirty="0" smtClean="0"/>
              <a:t>Beamer </a:t>
            </a:r>
            <a:r>
              <a:rPr lang="nl-NL" b="1" dirty="0" smtClean="0"/>
              <a:t>op het punt Galblaas 8 1,5 </a:t>
            </a:r>
            <a:r>
              <a:rPr lang="nl-NL" b="1" dirty="0" err="1" smtClean="0"/>
              <a:t>cun</a:t>
            </a:r>
            <a:r>
              <a:rPr lang="nl-NL" b="1" dirty="0" smtClean="0"/>
              <a:t> boven top oorschelp links en rechts  </a:t>
            </a:r>
          </a:p>
          <a:p>
            <a:r>
              <a:rPr lang="nl-NL" b="1" dirty="0" smtClean="0"/>
              <a:t>Uitspraak:</a:t>
            </a:r>
          </a:p>
          <a:p>
            <a:r>
              <a:rPr lang="nl-NL" b="1" i="1" dirty="0" smtClean="0"/>
              <a:t>Ik ben vrij om van de </a:t>
            </a:r>
            <a:r>
              <a:rPr lang="nl-NL" b="1" i="1" dirty="0" smtClean="0"/>
              <a:t>Wiederstand </a:t>
            </a:r>
            <a:r>
              <a:rPr lang="nl-NL" b="1" i="1" dirty="0" smtClean="0"/>
              <a:t>tegen …….. te worden genezen.</a:t>
            </a:r>
            <a:endParaRPr lang="nl-NL" b="1" i="1"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8539" y="1946828"/>
            <a:ext cx="2088232" cy="1971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20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bg/>
                                          </p:spTgt>
                                        </p:tgtEl>
                                        <p:attrNameLst>
                                          <p:attrName>style.visibility</p:attrName>
                                        </p:attrNameLst>
                                      </p:cBhvr>
                                      <p:to>
                                        <p:strVal val="visible"/>
                                      </p:to>
                                    </p:set>
                                    <p:animEffect transition="in" filter="fade">
                                      <p:cBhvr>
                                        <p:cTn id="22" dur="2000"/>
                                        <p:tgtEl>
                                          <p:spTgt spid="6">
                                            <p:bg/>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fade">
                                      <p:cBhvr>
                                        <p:cTn id="27" dur="2000"/>
                                        <p:tgtEl>
                                          <p:spTgt spid="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fade">
                                      <p:cBhvr>
                                        <p:cTn id="32" dur="2000"/>
                                        <p:tgtEl>
                                          <p:spTgt spid="6">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animEffect transition="in" filter="fade">
                                      <p:cBhvr>
                                        <p:cTn id="37"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6"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Schrittenplan</a:t>
            </a:r>
            <a:r>
              <a:rPr lang="nl-NL" dirty="0" smtClean="0"/>
              <a:t> Wiederstand</a:t>
            </a:r>
            <a:endParaRPr lang="nl-NL" dirty="0"/>
          </a:p>
        </p:txBody>
      </p:sp>
      <p:sp>
        <p:nvSpPr>
          <p:cNvPr id="5" name="Tekstvak 4"/>
          <p:cNvSpPr txBox="1"/>
          <p:nvPr/>
        </p:nvSpPr>
        <p:spPr>
          <a:xfrm>
            <a:off x="3347864" y="1988840"/>
            <a:ext cx="4752528" cy="92333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nl-NL" dirty="0" err="1" smtClean="0"/>
              <a:t>Schritt</a:t>
            </a:r>
            <a:r>
              <a:rPr lang="nl-NL" dirty="0" smtClean="0"/>
              <a:t> </a:t>
            </a:r>
            <a:r>
              <a:rPr lang="nl-NL" dirty="0" smtClean="0"/>
              <a:t>5: Core Belief 2</a:t>
            </a:r>
          </a:p>
          <a:p>
            <a:r>
              <a:rPr lang="nl-NL" dirty="0" smtClean="0"/>
              <a:t>Op dit punt aangeland, kan de cliënt zichzelf letterlijk helen met de volgende uitspraken:</a:t>
            </a:r>
            <a:endParaRPr lang="nl-NL" dirty="0"/>
          </a:p>
        </p:txBody>
      </p:sp>
      <p:sp>
        <p:nvSpPr>
          <p:cNvPr id="6" name="Tekstvak 5"/>
          <p:cNvSpPr txBox="1"/>
          <p:nvPr/>
        </p:nvSpPr>
        <p:spPr>
          <a:xfrm>
            <a:off x="611560" y="4005064"/>
            <a:ext cx="7560840" cy="230832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nl-NL" b="1" dirty="0" smtClean="0"/>
              <a:t>Zoek de zin uit die het meest aanspreekt, selecteer volgende en herhaal de zin  totdat je het gevoel hebt dat het klaar is</a:t>
            </a:r>
          </a:p>
          <a:p>
            <a:r>
              <a:rPr lang="nl-NL" b="1" i="1" dirty="0" smtClean="0"/>
              <a:t>“ Ik herstel het contact  met alle aspecten van het licht in mij”</a:t>
            </a:r>
          </a:p>
          <a:p>
            <a:r>
              <a:rPr lang="nl-NL" b="1" i="1" dirty="0" smtClean="0"/>
              <a:t>“ Ik herstel het contact met alle aspecten van de liefde in mij”</a:t>
            </a:r>
          </a:p>
          <a:p>
            <a:r>
              <a:rPr lang="nl-NL" b="1" i="1" dirty="0" smtClean="0"/>
              <a:t>“ Ik herstel het contact met alle aspecten van mijn IK”</a:t>
            </a:r>
          </a:p>
          <a:p>
            <a:r>
              <a:rPr lang="nl-NL" b="1" i="1" dirty="0" smtClean="0"/>
              <a:t>“ Ik kan weer gelukkig en volledig mezelf te zijn , en vitaal met passie in het leven staan” </a:t>
            </a:r>
            <a:endParaRPr lang="nl-NL" dirty="0" smtClean="0"/>
          </a:p>
          <a:p>
            <a:endParaRPr lang="nl-NL" dirty="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1970362"/>
            <a:ext cx="1995313" cy="1883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Schrittenplan</a:t>
            </a:r>
            <a:r>
              <a:rPr lang="nl-NL" dirty="0" smtClean="0"/>
              <a:t> Wiederstand</a:t>
            </a:r>
            <a:endParaRPr lang="nl-NL" dirty="0"/>
          </a:p>
        </p:txBody>
      </p:sp>
      <p:sp>
        <p:nvSpPr>
          <p:cNvPr id="5" name="Rechthoek 4"/>
          <p:cNvSpPr/>
          <p:nvPr/>
        </p:nvSpPr>
        <p:spPr>
          <a:xfrm>
            <a:off x="395536" y="3861048"/>
            <a:ext cx="8262664" cy="203132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nl-NL" b="1" dirty="0" smtClean="0"/>
              <a:t>Zoek de zin uit die het meest aanspreekt, selecteer volgende en herhaal de zin  totdat je het gevoel hebt dat het klaar is</a:t>
            </a:r>
          </a:p>
          <a:p>
            <a:r>
              <a:rPr lang="nl-NL" b="1" i="1" dirty="0" smtClean="0"/>
              <a:t>“ Ik herstel het contact  met alle aspecten van het licht in mij”</a:t>
            </a:r>
          </a:p>
          <a:p>
            <a:r>
              <a:rPr lang="nl-NL" b="1" i="1" dirty="0" smtClean="0"/>
              <a:t>“ Ik herstel het contact met alle aspecten van de liefde in mij”</a:t>
            </a:r>
          </a:p>
          <a:p>
            <a:r>
              <a:rPr lang="nl-NL" b="1" i="1" dirty="0" smtClean="0"/>
              <a:t>“ Ik herstel het contact met alle aspecten van mijn IK”</a:t>
            </a:r>
          </a:p>
          <a:p>
            <a:r>
              <a:rPr lang="nl-NL" b="1" i="1" dirty="0" smtClean="0"/>
              <a:t>“ Ik kan weer gelukkig en volledig mezelf te zijn , en vitaal met passie in het leven staan” </a:t>
            </a:r>
            <a:endParaRPr lang="nl-NL" dirty="0" smtClean="0"/>
          </a:p>
        </p:txBody>
      </p:sp>
      <p:sp>
        <p:nvSpPr>
          <p:cNvPr id="6" name="Tekstvak 5"/>
          <p:cNvSpPr txBox="1"/>
          <p:nvPr/>
        </p:nvSpPr>
        <p:spPr>
          <a:xfrm>
            <a:off x="3203848" y="1916832"/>
            <a:ext cx="4896544"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nl-NL" dirty="0" smtClean="0"/>
              <a:t>plaats de lichtpen met het Core belief 2 signaal op de hart </a:t>
            </a:r>
            <a:r>
              <a:rPr lang="nl-NL" dirty="0" err="1" smtClean="0"/>
              <a:t>chacra</a:t>
            </a:r>
            <a:r>
              <a:rPr lang="nl-NL" dirty="0" smtClean="0"/>
              <a:t> </a:t>
            </a:r>
            <a:endParaRPr lang="nl-NL" dirty="0"/>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2060848"/>
            <a:ext cx="2016224" cy="1539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dirty="0" err="1" smtClean="0"/>
              <a:t>Fragen</a:t>
            </a:r>
            <a:r>
              <a:rPr lang="nl-NL" dirty="0" smtClean="0"/>
              <a:t> Wiederstand </a:t>
            </a:r>
            <a:r>
              <a:rPr lang="nl-NL" dirty="0" err="1" smtClean="0"/>
              <a:t>Protokoll</a:t>
            </a:r>
            <a:r>
              <a:rPr lang="nl-NL" dirty="0" smtClean="0"/>
              <a:t>?</a:t>
            </a:r>
            <a:r>
              <a:rPr lang="nl-NL" dirty="0" smtClean="0"/>
              <a:t/>
            </a:r>
            <a:br>
              <a:rPr lang="nl-NL" dirty="0" smtClean="0"/>
            </a:br>
            <a:endParaRPr lang="nl-NL" dirty="0"/>
          </a:p>
        </p:txBody>
      </p:sp>
      <p:pic>
        <p:nvPicPr>
          <p:cNvPr id="4" name="Tijdelijke aanduiding voor inhoud 3" descr="me-not-happy.jpg"/>
          <p:cNvPicPr>
            <a:picLocks noGrp="1" noChangeAspect="1"/>
          </p:cNvPicPr>
          <p:nvPr>
            <p:ph idx="1"/>
          </p:nvPr>
        </p:nvPicPr>
        <p:blipFill>
          <a:blip r:embed="rId2" cstate="print"/>
          <a:stretch>
            <a:fillRect/>
          </a:stretch>
        </p:blipFill>
        <p:spPr>
          <a:xfrm>
            <a:off x="1475656" y="1484784"/>
            <a:ext cx="2375825" cy="1781869"/>
          </a:xfrm>
        </p:spPr>
      </p:pic>
      <p:pic>
        <p:nvPicPr>
          <p:cNvPr id="5" name="Afbeelding 4" descr="Not%20Happy%20Men.jpg"/>
          <p:cNvPicPr>
            <a:picLocks noChangeAspect="1"/>
          </p:cNvPicPr>
          <p:nvPr/>
        </p:nvPicPr>
        <p:blipFill>
          <a:blip r:embed="rId3" cstate="print"/>
          <a:stretch>
            <a:fillRect/>
          </a:stretch>
        </p:blipFill>
        <p:spPr>
          <a:xfrm>
            <a:off x="5436096" y="1268760"/>
            <a:ext cx="1951484" cy="1951484"/>
          </a:xfrm>
          <a:prstGeom prst="rect">
            <a:avLst/>
          </a:prstGeom>
        </p:spPr>
      </p:pic>
      <p:pic>
        <p:nvPicPr>
          <p:cNvPr id="6" name="Afbeelding 5" descr="freedom.jpg"/>
          <p:cNvPicPr>
            <a:picLocks noChangeAspect="1"/>
          </p:cNvPicPr>
          <p:nvPr/>
        </p:nvPicPr>
        <p:blipFill>
          <a:blip r:embed="rId4" cstate="print"/>
          <a:stretch>
            <a:fillRect/>
          </a:stretch>
        </p:blipFill>
        <p:spPr>
          <a:xfrm>
            <a:off x="1403648" y="3429000"/>
            <a:ext cx="2127934" cy="2908176"/>
          </a:xfrm>
          <a:prstGeom prst="rect">
            <a:avLst/>
          </a:prstGeom>
        </p:spPr>
      </p:pic>
      <p:pic>
        <p:nvPicPr>
          <p:cNvPr id="7" name="Afbeelding 6" descr="Freedompic.jpg"/>
          <p:cNvPicPr>
            <a:picLocks noChangeAspect="1"/>
          </p:cNvPicPr>
          <p:nvPr/>
        </p:nvPicPr>
        <p:blipFill>
          <a:blip r:embed="rId5" cstate="print"/>
          <a:stretch>
            <a:fillRect/>
          </a:stretch>
        </p:blipFill>
        <p:spPr>
          <a:xfrm>
            <a:off x="5292080" y="3284984"/>
            <a:ext cx="2252853" cy="295123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704088"/>
            <a:ext cx="8229600" cy="708688"/>
          </a:xfrm>
        </p:spPr>
        <p:txBody>
          <a:bodyPr>
            <a:noAutofit/>
          </a:bodyPr>
          <a:lstStyle/>
          <a:p>
            <a:r>
              <a:rPr lang="nl-NL" sz="2800" dirty="0" err="1" smtClean="0">
                <a:solidFill>
                  <a:srgbClr val="FFC000"/>
                </a:solidFill>
              </a:rPr>
              <a:t>Wann</a:t>
            </a:r>
            <a:r>
              <a:rPr lang="nl-NL" sz="2800" dirty="0" smtClean="0">
                <a:solidFill>
                  <a:srgbClr val="FFC000"/>
                </a:solidFill>
              </a:rPr>
              <a:t> Trauma-, </a:t>
            </a:r>
            <a:r>
              <a:rPr lang="nl-NL" sz="2800" dirty="0" err="1" smtClean="0">
                <a:solidFill>
                  <a:srgbClr val="FFC000"/>
                </a:solidFill>
              </a:rPr>
              <a:t>Phobie</a:t>
            </a:r>
            <a:r>
              <a:rPr lang="nl-NL" sz="2800" dirty="0" smtClean="0">
                <a:solidFill>
                  <a:srgbClr val="FFC000"/>
                </a:solidFill>
              </a:rPr>
              <a:t>-,</a:t>
            </a:r>
            <a:r>
              <a:rPr lang="nl-NL" sz="2800" dirty="0" err="1" smtClean="0">
                <a:solidFill>
                  <a:srgbClr val="FFC000"/>
                </a:solidFill>
              </a:rPr>
              <a:t>Stressprotokoll</a:t>
            </a:r>
            <a:r>
              <a:rPr lang="nl-NL" sz="2800" dirty="0" smtClean="0">
                <a:solidFill>
                  <a:srgbClr val="FFC000"/>
                </a:solidFill>
              </a:rPr>
              <a:t> </a:t>
            </a:r>
            <a:r>
              <a:rPr lang="nl-NL" sz="2800" dirty="0" err="1" smtClean="0">
                <a:solidFill>
                  <a:srgbClr val="FFC000"/>
                </a:solidFill>
              </a:rPr>
              <a:t>anwenden</a:t>
            </a:r>
            <a:r>
              <a:rPr lang="nl-NL" sz="2800" dirty="0" smtClean="0">
                <a:solidFill>
                  <a:srgbClr val="FFC000"/>
                </a:solidFill>
              </a:rPr>
              <a:t> ?</a:t>
            </a:r>
            <a:endParaRPr lang="nl-NL" sz="2800" dirty="0">
              <a:solidFill>
                <a:srgbClr val="FFC000"/>
              </a:solidFill>
            </a:endParaRPr>
          </a:p>
        </p:txBody>
      </p:sp>
      <p:sp>
        <p:nvSpPr>
          <p:cNvPr id="6" name="Tijdelijke aanduiding voor inhoud 5"/>
          <p:cNvSpPr>
            <a:spLocks noGrp="1"/>
          </p:cNvSpPr>
          <p:nvPr>
            <p:ph idx="1"/>
          </p:nvPr>
        </p:nvSpPr>
        <p:spPr>
          <a:xfrm>
            <a:off x="457200" y="1935480"/>
            <a:ext cx="6347048" cy="1709544"/>
          </a:xfrm>
        </p:spPr>
        <p:style>
          <a:lnRef idx="1">
            <a:schemeClr val="accent3"/>
          </a:lnRef>
          <a:fillRef idx="3">
            <a:schemeClr val="accent3"/>
          </a:fillRef>
          <a:effectRef idx="2">
            <a:schemeClr val="accent3"/>
          </a:effectRef>
          <a:fontRef idx="minor">
            <a:schemeClr val="lt1"/>
          </a:fontRef>
        </p:style>
        <p:txBody>
          <a:bodyPr>
            <a:normAutofit/>
          </a:bodyPr>
          <a:lstStyle/>
          <a:p>
            <a:r>
              <a:rPr lang="nl-NL" dirty="0" smtClean="0">
                <a:solidFill>
                  <a:schemeClr val="bg2">
                    <a:lumMod val="10000"/>
                  </a:schemeClr>
                </a:solidFill>
              </a:rPr>
              <a:t>Bei </a:t>
            </a:r>
            <a:r>
              <a:rPr lang="nl-NL" dirty="0" err="1" smtClean="0">
                <a:solidFill>
                  <a:schemeClr val="bg2">
                    <a:lumMod val="10000"/>
                  </a:schemeClr>
                </a:solidFill>
              </a:rPr>
              <a:t>Ph</a:t>
            </a:r>
            <a:r>
              <a:rPr lang="nl-NL" dirty="0" err="1" smtClean="0">
                <a:solidFill>
                  <a:schemeClr val="bg2">
                    <a:lumMod val="10000"/>
                  </a:schemeClr>
                </a:solidFill>
              </a:rPr>
              <a:t>obien</a:t>
            </a:r>
            <a:r>
              <a:rPr lang="nl-NL" dirty="0" smtClean="0">
                <a:solidFill>
                  <a:schemeClr val="bg2">
                    <a:lumMod val="10000"/>
                  </a:schemeClr>
                </a:solidFill>
              </a:rPr>
              <a:t> </a:t>
            </a:r>
            <a:r>
              <a:rPr lang="nl-NL" dirty="0" err="1" smtClean="0">
                <a:solidFill>
                  <a:schemeClr val="bg2">
                    <a:lumMod val="10000"/>
                  </a:schemeClr>
                </a:solidFill>
              </a:rPr>
              <a:t>verschiedenster</a:t>
            </a:r>
            <a:r>
              <a:rPr lang="nl-NL" dirty="0" smtClean="0">
                <a:solidFill>
                  <a:schemeClr val="bg2">
                    <a:lumMod val="10000"/>
                  </a:schemeClr>
                </a:solidFill>
              </a:rPr>
              <a:t> Art( </a:t>
            </a:r>
            <a:r>
              <a:rPr lang="nl-NL" dirty="0" err="1" smtClean="0">
                <a:solidFill>
                  <a:schemeClr val="bg2">
                    <a:lumMod val="10000"/>
                  </a:schemeClr>
                </a:solidFill>
              </a:rPr>
              <a:t>Höhe</a:t>
            </a:r>
            <a:r>
              <a:rPr lang="nl-NL" dirty="0" smtClean="0">
                <a:solidFill>
                  <a:schemeClr val="bg2">
                    <a:lumMod val="10000"/>
                  </a:schemeClr>
                </a:solidFill>
              </a:rPr>
              <a:t>,  </a:t>
            </a:r>
            <a:r>
              <a:rPr lang="nl-NL" dirty="0" err="1">
                <a:solidFill>
                  <a:schemeClr val="bg2">
                    <a:lumMod val="10000"/>
                  </a:schemeClr>
                </a:solidFill>
              </a:rPr>
              <a:t>C</a:t>
            </a:r>
            <a:r>
              <a:rPr lang="nl-NL" dirty="0" err="1" smtClean="0">
                <a:solidFill>
                  <a:schemeClr val="bg2">
                    <a:lumMod val="10000"/>
                  </a:schemeClr>
                </a:solidFill>
              </a:rPr>
              <a:t>laustrophobie</a:t>
            </a:r>
            <a:r>
              <a:rPr lang="nl-NL" dirty="0" smtClean="0">
                <a:solidFill>
                  <a:schemeClr val="bg2">
                    <a:lumMod val="10000"/>
                  </a:schemeClr>
                </a:solidFill>
              </a:rPr>
              <a:t>, </a:t>
            </a:r>
            <a:r>
              <a:rPr lang="nl-NL" dirty="0" err="1" smtClean="0">
                <a:solidFill>
                  <a:schemeClr val="bg2">
                    <a:lumMod val="10000"/>
                  </a:schemeClr>
                </a:solidFill>
              </a:rPr>
              <a:t>Agoraphobie</a:t>
            </a:r>
            <a:r>
              <a:rPr lang="nl-NL" dirty="0" smtClean="0">
                <a:solidFill>
                  <a:schemeClr val="bg2">
                    <a:lumMod val="10000"/>
                  </a:schemeClr>
                </a:solidFill>
              </a:rPr>
              <a:t>, </a:t>
            </a:r>
            <a:r>
              <a:rPr lang="nl-NL" dirty="0" err="1" smtClean="0">
                <a:solidFill>
                  <a:schemeClr val="bg2">
                    <a:lumMod val="10000"/>
                  </a:schemeClr>
                </a:solidFill>
              </a:rPr>
              <a:t>Hydrophobie</a:t>
            </a:r>
            <a:r>
              <a:rPr lang="nl-NL" dirty="0" smtClean="0">
                <a:solidFill>
                  <a:schemeClr val="bg2">
                    <a:lumMod val="10000"/>
                  </a:schemeClr>
                </a:solidFill>
              </a:rPr>
              <a:t>, </a:t>
            </a:r>
            <a:r>
              <a:rPr lang="nl-NL" dirty="0" err="1" smtClean="0">
                <a:solidFill>
                  <a:schemeClr val="bg2">
                    <a:lumMod val="10000"/>
                  </a:schemeClr>
                </a:solidFill>
              </a:rPr>
              <a:t>Flugangst</a:t>
            </a:r>
            <a:r>
              <a:rPr lang="nl-NL" dirty="0" smtClean="0">
                <a:solidFill>
                  <a:schemeClr val="bg2">
                    <a:lumMod val="10000"/>
                  </a:schemeClr>
                </a:solidFill>
              </a:rPr>
              <a:t>, </a:t>
            </a:r>
            <a:r>
              <a:rPr lang="nl-NL" dirty="0" err="1" smtClean="0">
                <a:solidFill>
                  <a:schemeClr val="bg2">
                    <a:lumMod val="10000"/>
                  </a:schemeClr>
                </a:solidFill>
              </a:rPr>
              <a:t>Acarophobie</a:t>
            </a:r>
            <a:r>
              <a:rPr lang="nl-NL" dirty="0" smtClean="0">
                <a:solidFill>
                  <a:schemeClr val="bg2">
                    <a:lumMod val="10000"/>
                  </a:schemeClr>
                </a:solidFill>
              </a:rPr>
              <a:t>, etc</a:t>
            </a:r>
            <a:r>
              <a:rPr lang="nl-NL" dirty="0" smtClean="0">
                <a:solidFill>
                  <a:schemeClr val="bg2">
                    <a:lumMod val="10000"/>
                  </a:schemeClr>
                </a:solidFill>
              </a:rPr>
              <a:t>.)</a:t>
            </a:r>
          </a:p>
          <a:p>
            <a:endParaRPr lang="nl-NL" dirty="0"/>
          </a:p>
        </p:txBody>
      </p:sp>
      <p:pic>
        <p:nvPicPr>
          <p:cNvPr id="8" name="Afbeelding 7" descr="0e543.jpg"/>
          <p:cNvPicPr>
            <a:picLocks noChangeAspect="1"/>
          </p:cNvPicPr>
          <p:nvPr/>
        </p:nvPicPr>
        <p:blipFill>
          <a:blip r:embed="rId2" cstate="print"/>
          <a:stretch>
            <a:fillRect/>
          </a:stretch>
        </p:blipFill>
        <p:spPr>
          <a:xfrm>
            <a:off x="7020272" y="2060848"/>
            <a:ext cx="2016224" cy="2016224"/>
          </a:xfrm>
          <a:prstGeom prst="rect">
            <a:avLst/>
          </a:prstGeom>
        </p:spPr>
      </p:pic>
      <p:pic>
        <p:nvPicPr>
          <p:cNvPr id="9" name="Afbeelding 8" descr="Watervrees_imagelarge.jpg"/>
          <p:cNvPicPr>
            <a:picLocks noChangeAspect="1"/>
          </p:cNvPicPr>
          <p:nvPr/>
        </p:nvPicPr>
        <p:blipFill>
          <a:blip r:embed="rId3" cstate="print"/>
          <a:stretch>
            <a:fillRect/>
          </a:stretch>
        </p:blipFill>
        <p:spPr>
          <a:xfrm>
            <a:off x="7020272" y="4077072"/>
            <a:ext cx="2016224" cy="1872208"/>
          </a:xfrm>
          <a:prstGeom prst="rect">
            <a:avLst/>
          </a:prstGeom>
        </p:spPr>
      </p:pic>
      <p:pic>
        <p:nvPicPr>
          <p:cNvPr id="13" name="Afbeelding 12" descr="fobie 1.jpg"/>
          <p:cNvPicPr>
            <a:picLocks noChangeAspect="1"/>
          </p:cNvPicPr>
          <p:nvPr/>
        </p:nvPicPr>
        <p:blipFill>
          <a:blip r:embed="rId4" cstate="print"/>
          <a:stretch>
            <a:fillRect/>
          </a:stretch>
        </p:blipFill>
        <p:spPr>
          <a:xfrm>
            <a:off x="2555776" y="4149080"/>
            <a:ext cx="2160240" cy="1800200"/>
          </a:xfrm>
          <a:prstGeom prst="rect">
            <a:avLst/>
          </a:prstGeom>
        </p:spPr>
      </p:pic>
      <p:pic>
        <p:nvPicPr>
          <p:cNvPr id="14" name="Afbeelding 13" descr="pleinvrees0902.jpg"/>
          <p:cNvPicPr>
            <a:picLocks noChangeAspect="1"/>
          </p:cNvPicPr>
          <p:nvPr/>
        </p:nvPicPr>
        <p:blipFill>
          <a:blip r:embed="rId5" cstate="print"/>
          <a:stretch>
            <a:fillRect/>
          </a:stretch>
        </p:blipFill>
        <p:spPr>
          <a:xfrm>
            <a:off x="499338" y="4149080"/>
            <a:ext cx="2019088" cy="1800200"/>
          </a:xfrm>
          <a:prstGeom prst="rect">
            <a:avLst/>
          </a:prstGeom>
        </p:spPr>
      </p:pic>
      <p:pic>
        <p:nvPicPr>
          <p:cNvPr id="15" name="Afbeelding 14" descr="hoogteschaap.jpg"/>
          <p:cNvPicPr>
            <a:picLocks noChangeAspect="1"/>
          </p:cNvPicPr>
          <p:nvPr/>
        </p:nvPicPr>
        <p:blipFill>
          <a:blip r:embed="rId6" cstate="print"/>
          <a:stretch>
            <a:fillRect/>
          </a:stretch>
        </p:blipFill>
        <p:spPr>
          <a:xfrm>
            <a:off x="4716016" y="4077072"/>
            <a:ext cx="2304256" cy="187220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bg/>
                                          </p:spTgt>
                                        </p:tgtEl>
                                        <p:attrNameLst>
                                          <p:attrName>style.visibility</p:attrName>
                                        </p:attrNameLst>
                                      </p:cBhvr>
                                      <p:to>
                                        <p:strVal val="visible"/>
                                      </p:to>
                                    </p:set>
                                    <p:animEffect transition="in" filter="fade">
                                      <p:cBhvr>
                                        <p:cTn id="37" dur="2000"/>
                                        <p:tgtEl>
                                          <p:spTgt spid="6">
                                            <p:bg/>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0" end="0"/>
                                            </p:txEl>
                                          </p:spTgt>
                                        </p:tgtEl>
                                        <p:attrNameLst>
                                          <p:attrName>style.visibility</p:attrName>
                                        </p:attrNameLst>
                                      </p:cBhvr>
                                      <p:to>
                                        <p:strVal val="visible"/>
                                      </p:to>
                                    </p:set>
                                    <p:animEffect transition="in" filter="fade">
                                      <p:cBhvr>
                                        <p:cTn id="42"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err="1" smtClean="0"/>
              <a:t>Wann</a:t>
            </a:r>
            <a:r>
              <a:rPr lang="nl-NL" dirty="0" smtClean="0"/>
              <a:t> </a:t>
            </a:r>
            <a:r>
              <a:rPr lang="nl-NL" dirty="0" err="1" smtClean="0"/>
              <a:t>Wiederstanbd</a:t>
            </a:r>
            <a:r>
              <a:rPr lang="nl-NL" dirty="0" smtClean="0"/>
              <a:t> </a:t>
            </a:r>
            <a:r>
              <a:rPr lang="nl-NL" dirty="0" err="1" smtClean="0"/>
              <a:t>Protokoll</a:t>
            </a:r>
            <a:r>
              <a:rPr lang="nl-NL" dirty="0" smtClean="0"/>
              <a:t>?</a:t>
            </a:r>
            <a:endParaRPr lang="nl-NL" dirty="0"/>
          </a:p>
        </p:txBody>
      </p:sp>
      <p:sp>
        <p:nvSpPr>
          <p:cNvPr id="3" name="Tijdelijke aanduiding voor inhoud 2"/>
          <p:cNvSpPr>
            <a:spLocks noGrp="1"/>
          </p:cNvSpPr>
          <p:nvPr>
            <p:ph idx="1"/>
          </p:nvPr>
        </p:nvSpPr>
        <p:spPr>
          <a:xfrm>
            <a:off x="457200" y="1935480"/>
            <a:ext cx="4834880" cy="4389120"/>
          </a:xfrm>
        </p:spPr>
        <p:style>
          <a:lnRef idx="1">
            <a:schemeClr val="accent3"/>
          </a:lnRef>
          <a:fillRef idx="3">
            <a:schemeClr val="accent3"/>
          </a:fillRef>
          <a:effectRef idx="2">
            <a:schemeClr val="accent3"/>
          </a:effectRef>
          <a:fontRef idx="minor">
            <a:schemeClr val="lt1"/>
          </a:fontRef>
        </p:style>
        <p:txBody>
          <a:bodyPr>
            <a:normAutofit/>
          </a:bodyPr>
          <a:lstStyle/>
          <a:p>
            <a:r>
              <a:rPr lang="nl-NL" dirty="0" smtClean="0">
                <a:solidFill>
                  <a:schemeClr val="bg2">
                    <a:lumMod val="10000"/>
                  </a:schemeClr>
                </a:solidFill>
              </a:rPr>
              <a:t>Bei </a:t>
            </a:r>
            <a:r>
              <a:rPr lang="nl-NL" dirty="0" smtClean="0">
                <a:solidFill>
                  <a:schemeClr val="bg2">
                    <a:lumMod val="10000"/>
                  </a:schemeClr>
                </a:solidFill>
              </a:rPr>
              <a:t>PTSS ( </a:t>
            </a:r>
            <a:r>
              <a:rPr lang="nl-NL" dirty="0" smtClean="0">
                <a:solidFill>
                  <a:schemeClr val="bg2">
                    <a:lumMod val="10000"/>
                  </a:schemeClr>
                </a:solidFill>
              </a:rPr>
              <a:t>Posttraumatische </a:t>
            </a:r>
            <a:r>
              <a:rPr lang="nl-NL" dirty="0">
                <a:solidFill>
                  <a:schemeClr val="bg2">
                    <a:lumMod val="10000"/>
                  </a:schemeClr>
                </a:solidFill>
              </a:rPr>
              <a:t>S</a:t>
            </a:r>
            <a:r>
              <a:rPr lang="nl-NL" dirty="0" smtClean="0">
                <a:solidFill>
                  <a:schemeClr val="bg2">
                    <a:lumMod val="10000"/>
                  </a:schemeClr>
                </a:solidFill>
              </a:rPr>
              <a:t>tress </a:t>
            </a:r>
            <a:r>
              <a:rPr lang="nl-NL" dirty="0" err="1" smtClean="0">
                <a:solidFill>
                  <a:schemeClr val="bg2">
                    <a:lumMod val="10000"/>
                  </a:schemeClr>
                </a:solidFill>
              </a:rPr>
              <a:t>Störnisse</a:t>
            </a:r>
            <a:r>
              <a:rPr lang="nl-NL" dirty="0" smtClean="0">
                <a:solidFill>
                  <a:schemeClr val="bg2">
                    <a:lumMod val="10000"/>
                  </a:schemeClr>
                </a:solidFill>
              </a:rPr>
              <a:t>) </a:t>
            </a:r>
            <a:r>
              <a:rPr lang="nl-NL" dirty="0" smtClean="0">
                <a:solidFill>
                  <a:schemeClr val="bg2">
                    <a:lumMod val="10000"/>
                  </a:schemeClr>
                </a:solidFill>
              </a:rPr>
              <a:t>als </a:t>
            </a:r>
            <a:r>
              <a:rPr lang="nl-NL" dirty="0" err="1" smtClean="0">
                <a:solidFill>
                  <a:schemeClr val="bg2">
                    <a:lumMod val="10000"/>
                  </a:schemeClr>
                </a:solidFill>
              </a:rPr>
              <a:t>Folge</a:t>
            </a:r>
            <a:r>
              <a:rPr lang="nl-NL" dirty="0" smtClean="0">
                <a:solidFill>
                  <a:schemeClr val="bg2">
                    <a:lumMod val="10000"/>
                  </a:schemeClr>
                </a:solidFill>
              </a:rPr>
              <a:t> von </a:t>
            </a:r>
            <a:r>
              <a:rPr lang="nl-NL" dirty="0" err="1" smtClean="0">
                <a:solidFill>
                  <a:schemeClr val="bg2">
                    <a:lumMod val="10000"/>
                  </a:schemeClr>
                </a:solidFill>
              </a:rPr>
              <a:t>Kriegserfahrungen</a:t>
            </a:r>
            <a:r>
              <a:rPr lang="nl-NL" dirty="0" smtClean="0">
                <a:solidFill>
                  <a:schemeClr val="bg2">
                    <a:lumMod val="10000"/>
                  </a:schemeClr>
                </a:solidFill>
              </a:rPr>
              <a:t>, </a:t>
            </a:r>
            <a:r>
              <a:rPr lang="nl-NL" dirty="0" err="1" smtClean="0">
                <a:solidFill>
                  <a:schemeClr val="bg2">
                    <a:lumMod val="10000"/>
                  </a:schemeClr>
                </a:solidFill>
              </a:rPr>
              <a:t>Gewalt</a:t>
            </a:r>
            <a:r>
              <a:rPr lang="nl-NL" dirty="0" smtClean="0">
                <a:solidFill>
                  <a:schemeClr val="bg2">
                    <a:lumMod val="10000"/>
                  </a:schemeClr>
                </a:solidFill>
              </a:rPr>
              <a:t>, </a:t>
            </a:r>
            <a:r>
              <a:rPr lang="nl-NL" dirty="0" err="1" smtClean="0">
                <a:solidFill>
                  <a:schemeClr val="bg2">
                    <a:lumMod val="10000"/>
                  </a:schemeClr>
                </a:solidFill>
              </a:rPr>
              <a:t>Misbrauch</a:t>
            </a:r>
            <a:r>
              <a:rPr lang="nl-NL" dirty="0" smtClean="0">
                <a:solidFill>
                  <a:schemeClr val="bg2">
                    <a:lumMod val="10000"/>
                  </a:schemeClr>
                </a:solidFill>
              </a:rPr>
              <a:t>, </a:t>
            </a:r>
            <a:r>
              <a:rPr lang="nl-NL" dirty="0" err="1" smtClean="0">
                <a:solidFill>
                  <a:schemeClr val="bg2">
                    <a:lumMod val="10000"/>
                  </a:schemeClr>
                </a:solidFill>
              </a:rPr>
              <a:t>Unfälle</a:t>
            </a:r>
            <a:r>
              <a:rPr lang="nl-NL" dirty="0" smtClean="0">
                <a:solidFill>
                  <a:schemeClr val="bg2">
                    <a:lumMod val="10000"/>
                  </a:schemeClr>
                </a:solidFill>
              </a:rPr>
              <a:t>, </a:t>
            </a:r>
            <a:r>
              <a:rPr lang="nl-NL" dirty="0" err="1" smtClean="0">
                <a:solidFill>
                  <a:schemeClr val="bg2">
                    <a:lumMod val="10000"/>
                  </a:schemeClr>
                </a:solidFill>
              </a:rPr>
              <a:t>Operationen</a:t>
            </a:r>
            <a:r>
              <a:rPr lang="nl-NL" dirty="0" smtClean="0">
                <a:solidFill>
                  <a:schemeClr val="bg2">
                    <a:lumMod val="10000"/>
                  </a:schemeClr>
                </a:solidFill>
              </a:rPr>
              <a:t>, </a:t>
            </a:r>
            <a:r>
              <a:rPr lang="nl-NL" dirty="0" err="1" smtClean="0">
                <a:solidFill>
                  <a:schemeClr val="bg2">
                    <a:lumMod val="10000"/>
                  </a:schemeClr>
                </a:solidFill>
              </a:rPr>
              <a:t>unverarbeitete</a:t>
            </a:r>
            <a:r>
              <a:rPr lang="nl-NL" dirty="0" smtClean="0">
                <a:solidFill>
                  <a:schemeClr val="bg2">
                    <a:lumMod val="10000"/>
                  </a:schemeClr>
                </a:solidFill>
              </a:rPr>
              <a:t> </a:t>
            </a:r>
            <a:r>
              <a:rPr lang="nl-NL" dirty="0" err="1" smtClean="0">
                <a:solidFill>
                  <a:schemeClr val="bg2">
                    <a:lumMod val="10000"/>
                  </a:schemeClr>
                </a:solidFill>
              </a:rPr>
              <a:t>Verluste</a:t>
            </a:r>
            <a:r>
              <a:rPr lang="nl-NL" dirty="0" smtClean="0">
                <a:solidFill>
                  <a:schemeClr val="bg2">
                    <a:lumMod val="10000"/>
                  </a:schemeClr>
                </a:solidFill>
              </a:rPr>
              <a:t>, etc.</a:t>
            </a:r>
            <a:endParaRPr lang="nl-NL" dirty="0" smtClean="0">
              <a:solidFill>
                <a:schemeClr val="bg2">
                  <a:lumMod val="10000"/>
                </a:schemeClr>
              </a:solidFill>
            </a:endParaRPr>
          </a:p>
          <a:p>
            <a:pPr>
              <a:buNone/>
            </a:pPr>
            <a:r>
              <a:rPr lang="nl-NL" dirty="0" smtClean="0">
                <a:solidFill>
                  <a:schemeClr val="bg2">
                    <a:lumMod val="10000"/>
                  </a:schemeClr>
                </a:solidFill>
              </a:rPr>
              <a:t> </a:t>
            </a:r>
            <a:r>
              <a:rPr lang="nl-NL" dirty="0" smtClean="0">
                <a:solidFill>
                  <a:schemeClr val="bg2">
                    <a:lumMod val="10000"/>
                  </a:schemeClr>
                </a:solidFill>
              </a:rPr>
              <a:t>  </a:t>
            </a:r>
            <a:r>
              <a:rPr lang="nl-NL" dirty="0" err="1" smtClean="0">
                <a:solidFill>
                  <a:schemeClr val="bg2">
                    <a:lumMod val="10000"/>
                  </a:schemeClr>
                </a:solidFill>
              </a:rPr>
              <a:t>und</a:t>
            </a:r>
            <a:r>
              <a:rPr lang="nl-NL" dirty="0" smtClean="0">
                <a:solidFill>
                  <a:schemeClr val="bg2">
                    <a:lumMod val="10000"/>
                  </a:schemeClr>
                </a:solidFill>
              </a:rPr>
              <a:t> die </a:t>
            </a:r>
            <a:r>
              <a:rPr lang="nl-NL" dirty="0" err="1" smtClean="0">
                <a:solidFill>
                  <a:schemeClr val="bg2">
                    <a:lumMod val="10000"/>
                  </a:schemeClr>
                </a:solidFill>
              </a:rPr>
              <a:t>Erfahrungen</a:t>
            </a:r>
            <a:r>
              <a:rPr lang="nl-NL" dirty="0" smtClean="0">
                <a:solidFill>
                  <a:schemeClr val="bg2">
                    <a:lumMod val="10000"/>
                  </a:schemeClr>
                </a:solidFill>
              </a:rPr>
              <a:t> </a:t>
            </a:r>
            <a:r>
              <a:rPr lang="nl-NL" dirty="0" err="1" smtClean="0">
                <a:solidFill>
                  <a:schemeClr val="bg2">
                    <a:lumMod val="10000"/>
                  </a:schemeClr>
                </a:solidFill>
              </a:rPr>
              <a:t>zu</a:t>
            </a:r>
            <a:r>
              <a:rPr lang="nl-NL" dirty="0" smtClean="0">
                <a:solidFill>
                  <a:schemeClr val="bg2">
                    <a:lumMod val="10000"/>
                  </a:schemeClr>
                </a:solidFill>
              </a:rPr>
              <a:t> </a:t>
            </a:r>
            <a:r>
              <a:rPr lang="nl-NL" dirty="0" err="1" smtClean="0">
                <a:solidFill>
                  <a:schemeClr val="bg2">
                    <a:lumMod val="10000"/>
                  </a:schemeClr>
                </a:solidFill>
              </a:rPr>
              <a:t>traumatisierend</a:t>
            </a:r>
            <a:r>
              <a:rPr lang="nl-NL" dirty="0" smtClean="0">
                <a:solidFill>
                  <a:schemeClr val="bg2">
                    <a:lumMod val="10000"/>
                  </a:schemeClr>
                </a:solidFill>
              </a:rPr>
              <a:t> </a:t>
            </a:r>
            <a:r>
              <a:rPr lang="nl-NL" dirty="0" err="1" smtClean="0">
                <a:solidFill>
                  <a:schemeClr val="bg2">
                    <a:lumMod val="10000"/>
                  </a:schemeClr>
                </a:solidFill>
              </a:rPr>
              <a:t>sind</a:t>
            </a:r>
            <a:r>
              <a:rPr lang="nl-NL" dirty="0" smtClean="0">
                <a:solidFill>
                  <a:schemeClr val="bg2">
                    <a:lumMod val="10000"/>
                  </a:schemeClr>
                </a:solidFill>
              </a:rPr>
              <a:t> </a:t>
            </a:r>
            <a:r>
              <a:rPr lang="nl-NL" dirty="0" err="1" smtClean="0">
                <a:solidFill>
                  <a:schemeClr val="bg2">
                    <a:lumMod val="10000"/>
                  </a:schemeClr>
                </a:solidFill>
              </a:rPr>
              <a:t>um</a:t>
            </a:r>
            <a:r>
              <a:rPr lang="nl-NL" dirty="0" smtClean="0">
                <a:solidFill>
                  <a:schemeClr val="bg2">
                    <a:lumMod val="10000"/>
                  </a:schemeClr>
                </a:solidFill>
              </a:rPr>
              <a:t> </a:t>
            </a:r>
            <a:r>
              <a:rPr lang="nl-NL" dirty="0" err="1" smtClean="0">
                <a:solidFill>
                  <a:schemeClr val="bg2">
                    <a:lumMod val="10000"/>
                  </a:schemeClr>
                </a:solidFill>
              </a:rPr>
              <a:t>sofort</a:t>
            </a:r>
            <a:r>
              <a:rPr lang="nl-NL" dirty="0" smtClean="0">
                <a:solidFill>
                  <a:schemeClr val="bg2">
                    <a:lumMod val="10000"/>
                  </a:schemeClr>
                </a:solidFill>
              </a:rPr>
              <a:t> </a:t>
            </a:r>
            <a:r>
              <a:rPr lang="nl-NL" dirty="0" err="1" smtClean="0">
                <a:solidFill>
                  <a:schemeClr val="bg2">
                    <a:lumMod val="10000"/>
                  </a:schemeClr>
                </a:solidFill>
              </a:rPr>
              <a:t>mit</a:t>
            </a:r>
            <a:r>
              <a:rPr lang="nl-NL" dirty="0" smtClean="0">
                <a:solidFill>
                  <a:schemeClr val="bg2">
                    <a:lumMod val="10000"/>
                  </a:schemeClr>
                </a:solidFill>
              </a:rPr>
              <a:t> </a:t>
            </a:r>
            <a:r>
              <a:rPr lang="nl-NL" dirty="0" err="1" smtClean="0">
                <a:solidFill>
                  <a:schemeClr val="bg2">
                    <a:lumMod val="10000"/>
                  </a:schemeClr>
                </a:solidFill>
              </a:rPr>
              <a:t>ein</a:t>
            </a:r>
            <a:r>
              <a:rPr lang="nl-NL" dirty="0" smtClean="0">
                <a:solidFill>
                  <a:schemeClr val="bg2">
                    <a:lumMod val="10000"/>
                  </a:schemeClr>
                </a:solidFill>
              </a:rPr>
              <a:t> </a:t>
            </a:r>
            <a:r>
              <a:rPr lang="nl-NL" dirty="0" err="1" smtClean="0">
                <a:solidFill>
                  <a:schemeClr val="bg2">
                    <a:lumMod val="10000"/>
                  </a:schemeClr>
                </a:solidFill>
              </a:rPr>
              <a:t>Core</a:t>
            </a:r>
            <a:r>
              <a:rPr lang="nl-NL" dirty="0" smtClean="0">
                <a:solidFill>
                  <a:schemeClr val="bg2">
                    <a:lumMod val="10000"/>
                  </a:schemeClr>
                </a:solidFill>
              </a:rPr>
              <a:t> Belief </a:t>
            </a:r>
            <a:r>
              <a:rPr lang="nl-NL" dirty="0" err="1">
                <a:solidFill>
                  <a:schemeClr val="bg2">
                    <a:lumMod val="10000"/>
                  </a:schemeClr>
                </a:solidFill>
              </a:rPr>
              <a:t>B</a:t>
            </a:r>
            <a:r>
              <a:rPr lang="nl-NL" dirty="0" err="1" smtClean="0">
                <a:solidFill>
                  <a:schemeClr val="bg2">
                    <a:lumMod val="10000"/>
                  </a:schemeClr>
                </a:solidFill>
              </a:rPr>
              <a:t>ehandlung</a:t>
            </a:r>
            <a:r>
              <a:rPr lang="nl-NL" dirty="0" smtClean="0">
                <a:solidFill>
                  <a:schemeClr val="bg2">
                    <a:lumMod val="10000"/>
                  </a:schemeClr>
                </a:solidFill>
              </a:rPr>
              <a:t> </a:t>
            </a:r>
            <a:r>
              <a:rPr lang="nl-NL" dirty="0" err="1" smtClean="0">
                <a:solidFill>
                  <a:schemeClr val="bg2">
                    <a:lumMod val="10000"/>
                  </a:schemeClr>
                </a:solidFill>
              </a:rPr>
              <a:t>zu</a:t>
            </a:r>
            <a:r>
              <a:rPr lang="nl-NL" dirty="0" smtClean="0">
                <a:solidFill>
                  <a:schemeClr val="bg2">
                    <a:lumMod val="10000"/>
                  </a:schemeClr>
                </a:solidFill>
              </a:rPr>
              <a:t> starten.</a:t>
            </a:r>
            <a:endParaRPr lang="nl-NL" dirty="0" smtClean="0">
              <a:solidFill>
                <a:schemeClr val="bg2">
                  <a:lumMod val="10000"/>
                </a:schemeClr>
              </a:solidFill>
            </a:endParaRPr>
          </a:p>
          <a:p>
            <a:endParaRPr lang="nl-NL" dirty="0"/>
          </a:p>
        </p:txBody>
      </p:sp>
      <p:pic>
        <p:nvPicPr>
          <p:cNvPr id="4" name="Afbeelding 3" descr="many_ptsd.jpg"/>
          <p:cNvPicPr>
            <a:picLocks noChangeAspect="1"/>
          </p:cNvPicPr>
          <p:nvPr/>
        </p:nvPicPr>
        <p:blipFill>
          <a:blip r:embed="rId2" cstate="print"/>
          <a:stretch>
            <a:fillRect/>
          </a:stretch>
        </p:blipFill>
        <p:spPr>
          <a:xfrm>
            <a:off x="6876256" y="1916832"/>
            <a:ext cx="2016224" cy="1872208"/>
          </a:xfrm>
          <a:prstGeom prst="rect">
            <a:avLst/>
          </a:prstGeom>
        </p:spPr>
      </p:pic>
      <p:pic>
        <p:nvPicPr>
          <p:cNvPr id="5" name="Afbeelding 4" descr="media_xl_668994.jpg"/>
          <p:cNvPicPr>
            <a:picLocks noChangeAspect="1"/>
          </p:cNvPicPr>
          <p:nvPr/>
        </p:nvPicPr>
        <p:blipFill>
          <a:blip r:embed="rId3" cstate="print"/>
          <a:stretch>
            <a:fillRect/>
          </a:stretch>
        </p:blipFill>
        <p:spPr>
          <a:xfrm>
            <a:off x="6228184" y="4797152"/>
            <a:ext cx="2677940" cy="1510633"/>
          </a:xfrm>
          <a:prstGeom prst="rect">
            <a:avLst/>
          </a:prstGeom>
        </p:spPr>
      </p:pic>
      <p:pic>
        <p:nvPicPr>
          <p:cNvPr id="6" name="Afbeelding 5" descr="45124-vrouwenmishandeling-vrouwen-mishandeld-door-geweld.jpg"/>
          <p:cNvPicPr>
            <a:picLocks noChangeAspect="1"/>
          </p:cNvPicPr>
          <p:nvPr/>
        </p:nvPicPr>
        <p:blipFill>
          <a:blip r:embed="rId4" cstate="print"/>
          <a:stretch>
            <a:fillRect/>
          </a:stretch>
        </p:blipFill>
        <p:spPr>
          <a:xfrm>
            <a:off x="5508104" y="3284984"/>
            <a:ext cx="1333500" cy="133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bg/>
                                          </p:spTgt>
                                        </p:tgtEl>
                                        <p:attrNameLst>
                                          <p:attrName>style.visibility</p:attrName>
                                        </p:attrNameLst>
                                      </p:cBhvr>
                                      <p:to>
                                        <p:strVal val="visible"/>
                                      </p:to>
                                    </p:set>
                                    <p:animEffect transition="in" filter="fade">
                                      <p:cBhvr>
                                        <p:cTn id="25" dur="2000"/>
                                        <p:tgtEl>
                                          <p:spTgt spid="3">
                                            <p:bg/>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fade">
                                      <p:cBhvr>
                                        <p:cTn id="30" dur="2000"/>
                                        <p:tgtEl>
                                          <p:spTgt spid="3">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1" end="1"/>
                                            </p:txEl>
                                          </p:spTgt>
                                        </p:tgtEl>
                                        <p:attrNameLst>
                                          <p:attrName>style.visibility</p:attrName>
                                        </p:attrNameLst>
                                      </p:cBhvr>
                                      <p:to>
                                        <p:strVal val="visible"/>
                                      </p:to>
                                    </p:set>
                                    <p:animEffect transition="in" filter="fade">
                                      <p:cBhvr>
                                        <p:cTn id="35"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dirty="0" smtClean="0"/>
              <a:t>Wanneer </a:t>
            </a:r>
            <a:r>
              <a:rPr lang="nl-NL" dirty="0" smtClean="0"/>
              <a:t>Wiederstand </a:t>
            </a:r>
            <a:r>
              <a:rPr lang="nl-NL" dirty="0" err="1" smtClean="0"/>
              <a:t>Protokoll</a:t>
            </a:r>
            <a:r>
              <a:rPr lang="nl-NL" dirty="0" smtClean="0"/>
              <a:t>?</a:t>
            </a:r>
            <a:endParaRPr lang="nl-NL" dirty="0"/>
          </a:p>
        </p:txBody>
      </p:sp>
      <p:sp>
        <p:nvSpPr>
          <p:cNvPr id="5" name="Tijdelijke aanduiding voor inhoud 4"/>
          <p:cNvSpPr>
            <a:spLocks noGrp="1"/>
          </p:cNvSpPr>
          <p:nvPr>
            <p:ph idx="1"/>
          </p:nvPr>
        </p:nvSpPr>
        <p:spPr>
          <a:xfrm>
            <a:off x="457200" y="1935480"/>
            <a:ext cx="5338936" cy="2213600"/>
          </a:xfrm>
        </p:spPr>
        <p:style>
          <a:lnRef idx="1">
            <a:schemeClr val="accent3"/>
          </a:lnRef>
          <a:fillRef idx="3">
            <a:schemeClr val="accent3"/>
          </a:fillRef>
          <a:effectRef idx="2">
            <a:schemeClr val="accent3"/>
          </a:effectRef>
          <a:fontRef idx="minor">
            <a:schemeClr val="lt1"/>
          </a:fontRef>
        </p:style>
        <p:txBody>
          <a:bodyPr>
            <a:normAutofit fontScale="92500" lnSpcReduction="10000"/>
          </a:bodyPr>
          <a:lstStyle/>
          <a:p>
            <a:r>
              <a:rPr lang="nl-NL" dirty="0" smtClean="0">
                <a:solidFill>
                  <a:schemeClr val="bg2">
                    <a:lumMod val="10000"/>
                  </a:schemeClr>
                </a:solidFill>
              </a:rPr>
              <a:t>Bij </a:t>
            </a:r>
            <a:r>
              <a:rPr lang="nl-NL" dirty="0" err="1" smtClean="0">
                <a:solidFill>
                  <a:schemeClr val="bg2">
                    <a:lumMod val="10000"/>
                  </a:schemeClr>
                </a:solidFill>
              </a:rPr>
              <a:t>toekomst-angsten</a:t>
            </a:r>
            <a:r>
              <a:rPr lang="nl-NL" dirty="0" smtClean="0">
                <a:solidFill>
                  <a:schemeClr val="bg2">
                    <a:lumMod val="10000"/>
                  </a:schemeClr>
                </a:solidFill>
              </a:rPr>
              <a:t>, gebaseerd op doorgemaakte ervaringen, zoals geboorte, operaties, tandartsbezoek ETC.</a:t>
            </a:r>
          </a:p>
          <a:p>
            <a:r>
              <a:rPr lang="nl-NL" dirty="0" smtClean="0">
                <a:solidFill>
                  <a:schemeClr val="bg2">
                    <a:lumMod val="10000"/>
                  </a:schemeClr>
                </a:solidFill>
              </a:rPr>
              <a:t>En thema’s rond seksualiteit, vertrouwen en relaties</a:t>
            </a:r>
            <a:endParaRPr lang="nl-NL" dirty="0">
              <a:solidFill>
                <a:schemeClr val="bg2">
                  <a:lumMod val="10000"/>
                </a:schemeClr>
              </a:solidFill>
            </a:endParaRPr>
          </a:p>
        </p:txBody>
      </p:sp>
      <p:pic>
        <p:nvPicPr>
          <p:cNvPr id="6" name="Afbeelding 5" descr="umbilical cord around neck.jpg"/>
          <p:cNvPicPr>
            <a:picLocks noChangeAspect="1"/>
          </p:cNvPicPr>
          <p:nvPr/>
        </p:nvPicPr>
        <p:blipFill>
          <a:blip r:embed="rId2" cstate="print"/>
          <a:stretch>
            <a:fillRect/>
          </a:stretch>
        </p:blipFill>
        <p:spPr>
          <a:xfrm>
            <a:off x="5940152" y="2132856"/>
            <a:ext cx="2486050" cy="2071708"/>
          </a:xfrm>
          <a:prstGeom prst="rect">
            <a:avLst/>
          </a:prstGeom>
        </p:spPr>
      </p:pic>
      <p:pic>
        <p:nvPicPr>
          <p:cNvPr id="7" name="Afbeelding 6" descr="vollokt2.jpg"/>
          <p:cNvPicPr>
            <a:picLocks noChangeAspect="1"/>
          </p:cNvPicPr>
          <p:nvPr/>
        </p:nvPicPr>
        <p:blipFill>
          <a:blip r:embed="rId3" cstate="print"/>
          <a:stretch>
            <a:fillRect/>
          </a:stretch>
        </p:blipFill>
        <p:spPr>
          <a:xfrm>
            <a:off x="5940152" y="4221088"/>
            <a:ext cx="2495895" cy="2088232"/>
          </a:xfrm>
          <a:prstGeom prst="rect">
            <a:avLst/>
          </a:prstGeom>
        </p:spPr>
      </p:pic>
      <p:pic>
        <p:nvPicPr>
          <p:cNvPr id="8" name="Afbeelding 7" descr="imagesCAN1QUMB.jpg"/>
          <p:cNvPicPr>
            <a:picLocks noChangeAspect="1"/>
          </p:cNvPicPr>
          <p:nvPr/>
        </p:nvPicPr>
        <p:blipFill>
          <a:blip r:embed="rId4" cstate="print"/>
          <a:stretch>
            <a:fillRect/>
          </a:stretch>
        </p:blipFill>
        <p:spPr>
          <a:xfrm>
            <a:off x="1187624" y="4581128"/>
            <a:ext cx="2088232" cy="1784489"/>
          </a:xfrm>
          <a:prstGeom prst="rect">
            <a:avLst/>
          </a:prstGeom>
        </p:spPr>
      </p:pic>
      <p:pic>
        <p:nvPicPr>
          <p:cNvPr id="9" name="Afbeelding 8" descr="Couple5.jpg"/>
          <p:cNvPicPr>
            <a:picLocks noChangeAspect="1"/>
          </p:cNvPicPr>
          <p:nvPr/>
        </p:nvPicPr>
        <p:blipFill>
          <a:blip r:embed="rId5" cstate="print"/>
          <a:stretch>
            <a:fillRect/>
          </a:stretch>
        </p:blipFill>
        <p:spPr>
          <a:xfrm>
            <a:off x="3851920" y="4221088"/>
            <a:ext cx="2088232" cy="20822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
                                            <p:bg/>
                                          </p:spTgt>
                                        </p:tgtEl>
                                        <p:attrNameLst>
                                          <p:attrName>style.visibility</p:attrName>
                                        </p:attrNameLst>
                                      </p:cBhvr>
                                      <p:to>
                                        <p:strVal val="visible"/>
                                      </p:to>
                                    </p:set>
                                    <p:animEffect transition="in" filter="fade">
                                      <p:cBhvr>
                                        <p:cTn id="31" dur="2000"/>
                                        <p:tgtEl>
                                          <p:spTgt spid="5">
                                            <p:bg/>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5">
                                            <p:txEl>
                                              <p:pRg st="0" end="0"/>
                                            </p:txEl>
                                          </p:spTgt>
                                        </p:tgtEl>
                                        <p:attrNameLst>
                                          <p:attrName>style.visibility</p:attrName>
                                        </p:attrNameLst>
                                      </p:cBhvr>
                                      <p:to>
                                        <p:strVal val="visible"/>
                                      </p:to>
                                    </p:set>
                                    <p:animEffect transition="in" filter="fade">
                                      <p:cBhvr>
                                        <p:cTn id="36" dur="2000"/>
                                        <p:tgtEl>
                                          <p:spTgt spid="5">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5">
                                            <p:txEl>
                                              <p:pRg st="1" end="1"/>
                                            </p:txEl>
                                          </p:spTgt>
                                        </p:tgtEl>
                                        <p:attrNameLst>
                                          <p:attrName>style.visibility</p:attrName>
                                        </p:attrNameLst>
                                      </p:cBhvr>
                                      <p:to>
                                        <p:strVal val="visible"/>
                                      </p:to>
                                    </p:set>
                                    <p:animEffect transition="in" filter="fade">
                                      <p:cBhvr>
                                        <p:cTn id="41" dur="2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Schrittenplan</a:t>
            </a:r>
            <a:r>
              <a:rPr lang="nl-NL" dirty="0" smtClean="0"/>
              <a:t> </a:t>
            </a:r>
            <a:r>
              <a:rPr lang="nl-NL" dirty="0" smtClean="0"/>
              <a:t>Trauma</a:t>
            </a:r>
            <a:endParaRPr lang="nl-NL" dirty="0"/>
          </a:p>
        </p:txBody>
      </p:sp>
      <p:pic>
        <p:nvPicPr>
          <p:cNvPr id="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2246895"/>
            <a:ext cx="8229600" cy="3765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PIJL-OMLAAG 4"/>
          <p:cNvSpPr/>
          <p:nvPr/>
        </p:nvSpPr>
        <p:spPr>
          <a:xfrm>
            <a:off x="5004048" y="2049814"/>
            <a:ext cx="1008112" cy="1296144"/>
          </a:xfrm>
          <a:prstGeom prst="down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nl-NL"/>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828834"/>
            <a:ext cx="8229600" cy="578328"/>
          </a:xfrm>
        </p:spPr>
        <p:txBody>
          <a:bodyPr>
            <a:normAutofit/>
          </a:bodyPr>
          <a:lstStyle/>
          <a:p>
            <a:r>
              <a:rPr lang="nl-NL" sz="3200" dirty="0" err="1" smtClean="0"/>
              <a:t>Schritt</a:t>
            </a:r>
            <a:r>
              <a:rPr lang="nl-NL" sz="3200" dirty="0" smtClean="0"/>
              <a:t> 1 </a:t>
            </a:r>
            <a:r>
              <a:rPr lang="nl-NL" sz="3200" dirty="0" err="1" smtClean="0"/>
              <a:t>im</a:t>
            </a:r>
            <a:r>
              <a:rPr lang="nl-NL" sz="3200" dirty="0" smtClean="0"/>
              <a:t> </a:t>
            </a:r>
            <a:r>
              <a:rPr lang="nl-NL" sz="3200" dirty="0" err="1" smtClean="0"/>
              <a:t>Schrittenplan</a:t>
            </a:r>
            <a:r>
              <a:rPr lang="nl-NL" sz="3200" dirty="0" smtClean="0"/>
              <a:t>: “Die </a:t>
            </a:r>
            <a:r>
              <a:rPr lang="nl-NL" sz="3200" dirty="0" err="1" smtClean="0"/>
              <a:t>Entdeckung</a:t>
            </a:r>
            <a:r>
              <a:rPr lang="nl-NL" sz="3200" dirty="0" smtClean="0"/>
              <a:t> ”</a:t>
            </a:r>
            <a:endParaRPr lang="nl-NL" sz="3200" dirty="0"/>
          </a:p>
        </p:txBody>
      </p:sp>
      <p:sp>
        <p:nvSpPr>
          <p:cNvPr id="3" name="Tijdelijke aanduiding voor inhoud 2"/>
          <p:cNvSpPr>
            <a:spLocks noGrp="1"/>
          </p:cNvSpPr>
          <p:nvPr>
            <p:ph idx="1"/>
          </p:nvPr>
        </p:nvSpPr>
        <p:spPr>
          <a:xfrm>
            <a:off x="2987824" y="1844824"/>
            <a:ext cx="5616624" cy="1944216"/>
          </a:xfrm>
        </p:spPr>
        <p:style>
          <a:lnRef idx="1">
            <a:schemeClr val="accent3"/>
          </a:lnRef>
          <a:fillRef idx="3">
            <a:schemeClr val="accent3"/>
          </a:fillRef>
          <a:effectRef idx="2">
            <a:schemeClr val="accent3"/>
          </a:effectRef>
          <a:fontRef idx="minor">
            <a:schemeClr val="lt1"/>
          </a:fontRef>
        </p:style>
        <p:txBody>
          <a:bodyPr>
            <a:normAutofit fontScale="92500" lnSpcReduction="10000"/>
          </a:bodyPr>
          <a:lstStyle/>
          <a:p>
            <a:r>
              <a:rPr lang="nl-NL" dirty="0" err="1" smtClean="0">
                <a:solidFill>
                  <a:schemeClr val="bg2">
                    <a:lumMod val="10000"/>
                  </a:schemeClr>
                </a:solidFill>
              </a:rPr>
              <a:t>Schritt</a:t>
            </a:r>
            <a:r>
              <a:rPr lang="nl-NL" dirty="0" smtClean="0">
                <a:solidFill>
                  <a:schemeClr val="bg2">
                    <a:lumMod val="10000"/>
                  </a:schemeClr>
                </a:solidFill>
              </a:rPr>
              <a:t> </a:t>
            </a:r>
            <a:r>
              <a:rPr lang="nl-NL" dirty="0" smtClean="0">
                <a:solidFill>
                  <a:schemeClr val="bg2">
                    <a:lumMod val="10000"/>
                  </a:schemeClr>
                </a:solidFill>
              </a:rPr>
              <a:t>1:</a:t>
            </a:r>
          </a:p>
          <a:p>
            <a:r>
              <a:rPr lang="nl-NL" dirty="0" err="1" smtClean="0">
                <a:solidFill>
                  <a:schemeClr val="bg2">
                    <a:lumMod val="10000"/>
                  </a:schemeClr>
                </a:solidFill>
              </a:rPr>
              <a:t>Entdeck</a:t>
            </a:r>
            <a:r>
              <a:rPr lang="nl-NL" dirty="0" smtClean="0">
                <a:solidFill>
                  <a:schemeClr val="bg2">
                    <a:lumMod val="10000"/>
                  </a:schemeClr>
                </a:solidFill>
              </a:rPr>
              <a:t> </a:t>
            </a:r>
            <a:r>
              <a:rPr lang="nl-NL" dirty="0" err="1" smtClean="0">
                <a:solidFill>
                  <a:schemeClr val="bg2">
                    <a:lumMod val="10000"/>
                  </a:schemeClr>
                </a:solidFill>
              </a:rPr>
              <a:t>zusammen</a:t>
            </a:r>
            <a:r>
              <a:rPr lang="nl-NL" dirty="0" smtClean="0">
                <a:solidFill>
                  <a:schemeClr val="bg2">
                    <a:lumMod val="10000"/>
                  </a:schemeClr>
                </a:solidFill>
              </a:rPr>
              <a:t> </a:t>
            </a:r>
            <a:r>
              <a:rPr lang="nl-NL" dirty="0" err="1" smtClean="0">
                <a:solidFill>
                  <a:schemeClr val="bg2">
                    <a:lumMod val="10000"/>
                  </a:schemeClr>
                </a:solidFill>
              </a:rPr>
              <a:t>mit</a:t>
            </a:r>
            <a:r>
              <a:rPr lang="nl-NL" dirty="0" smtClean="0">
                <a:solidFill>
                  <a:schemeClr val="bg2">
                    <a:lumMod val="10000"/>
                  </a:schemeClr>
                </a:solidFill>
              </a:rPr>
              <a:t> </a:t>
            </a:r>
            <a:r>
              <a:rPr lang="nl-NL" dirty="0" err="1" smtClean="0">
                <a:solidFill>
                  <a:schemeClr val="bg2">
                    <a:lumMod val="10000"/>
                  </a:schemeClr>
                </a:solidFill>
              </a:rPr>
              <a:t>dem</a:t>
            </a:r>
            <a:r>
              <a:rPr lang="nl-NL" dirty="0" smtClean="0">
                <a:solidFill>
                  <a:schemeClr val="bg2">
                    <a:lumMod val="10000"/>
                  </a:schemeClr>
                </a:solidFill>
              </a:rPr>
              <a:t> </a:t>
            </a:r>
            <a:r>
              <a:rPr lang="nl-NL" dirty="0" err="1" smtClean="0">
                <a:solidFill>
                  <a:schemeClr val="bg2">
                    <a:lumMod val="10000"/>
                  </a:schemeClr>
                </a:solidFill>
              </a:rPr>
              <a:t>Patienten</a:t>
            </a:r>
            <a:r>
              <a:rPr lang="nl-NL" dirty="0" smtClean="0">
                <a:solidFill>
                  <a:schemeClr val="bg2">
                    <a:lumMod val="10000"/>
                  </a:schemeClr>
                </a:solidFill>
              </a:rPr>
              <a:t> was </a:t>
            </a:r>
            <a:r>
              <a:rPr lang="nl-NL" dirty="0" err="1" smtClean="0">
                <a:solidFill>
                  <a:schemeClr val="bg2">
                    <a:lumMod val="10000"/>
                  </a:schemeClr>
                </a:solidFill>
              </a:rPr>
              <a:t>ihm</a:t>
            </a:r>
            <a:r>
              <a:rPr lang="nl-NL" dirty="0" smtClean="0">
                <a:solidFill>
                  <a:schemeClr val="bg2">
                    <a:lumMod val="10000"/>
                  </a:schemeClr>
                </a:solidFill>
              </a:rPr>
              <a:t>/</a:t>
            </a:r>
            <a:r>
              <a:rPr lang="nl-NL" dirty="0" err="1" smtClean="0">
                <a:solidFill>
                  <a:schemeClr val="bg2">
                    <a:lumMod val="10000"/>
                  </a:schemeClr>
                </a:solidFill>
              </a:rPr>
              <a:t>ihr</a:t>
            </a:r>
            <a:r>
              <a:rPr lang="nl-NL" dirty="0" smtClean="0">
                <a:solidFill>
                  <a:schemeClr val="bg2">
                    <a:lumMod val="10000"/>
                  </a:schemeClr>
                </a:solidFill>
              </a:rPr>
              <a:t> in Stress, Shock, </a:t>
            </a:r>
            <a:r>
              <a:rPr lang="nl-NL" dirty="0" err="1" smtClean="0">
                <a:solidFill>
                  <a:schemeClr val="bg2">
                    <a:lumMod val="10000"/>
                  </a:schemeClr>
                </a:solidFill>
              </a:rPr>
              <a:t>Panik</a:t>
            </a:r>
            <a:r>
              <a:rPr lang="nl-NL" dirty="0" smtClean="0">
                <a:solidFill>
                  <a:schemeClr val="bg2">
                    <a:lumMod val="10000"/>
                  </a:schemeClr>
                </a:solidFill>
              </a:rPr>
              <a:t>, </a:t>
            </a:r>
            <a:r>
              <a:rPr lang="nl-NL" dirty="0" err="1" smtClean="0">
                <a:solidFill>
                  <a:schemeClr val="bg2">
                    <a:lumMod val="10000"/>
                  </a:schemeClr>
                </a:solidFill>
              </a:rPr>
              <a:t>usw</a:t>
            </a:r>
            <a:r>
              <a:rPr lang="nl-NL" dirty="0" smtClean="0">
                <a:solidFill>
                  <a:schemeClr val="bg2">
                    <a:lumMod val="10000"/>
                  </a:schemeClr>
                </a:solidFill>
              </a:rPr>
              <a:t>. Gebracht hat </a:t>
            </a:r>
            <a:r>
              <a:rPr lang="nl-NL" dirty="0" err="1" smtClean="0">
                <a:solidFill>
                  <a:schemeClr val="bg2">
                    <a:lumMod val="10000"/>
                  </a:schemeClr>
                </a:solidFill>
              </a:rPr>
              <a:t>oder</a:t>
            </a:r>
            <a:r>
              <a:rPr lang="nl-NL" dirty="0" smtClean="0">
                <a:solidFill>
                  <a:schemeClr val="bg2">
                    <a:lumMod val="10000"/>
                  </a:schemeClr>
                </a:solidFill>
              </a:rPr>
              <a:t> noch </a:t>
            </a:r>
            <a:r>
              <a:rPr lang="nl-NL" dirty="0" err="1" smtClean="0">
                <a:solidFill>
                  <a:schemeClr val="bg2">
                    <a:lumMod val="10000"/>
                  </a:schemeClr>
                </a:solidFill>
              </a:rPr>
              <a:t>bringt</a:t>
            </a:r>
            <a:r>
              <a:rPr lang="nl-NL" dirty="0" smtClean="0">
                <a:solidFill>
                  <a:schemeClr val="bg2">
                    <a:lumMod val="10000"/>
                  </a:schemeClr>
                </a:solidFill>
              </a:rPr>
              <a:t>: das </a:t>
            </a:r>
            <a:r>
              <a:rPr lang="nl-NL" dirty="0" err="1" smtClean="0">
                <a:solidFill>
                  <a:schemeClr val="bg2">
                    <a:lumMod val="10000"/>
                  </a:schemeClr>
                </a:solidFill>
              </a:rPr>
              <a:t>traumatisierende</a:t>
            </a:r>
            <a:r>
              <a:rPr lang="nl-NL" dirty="0" smtClean="0">
                <a:solidFill>
                  <a:schemeClr val="bg2">
                    <a:lumMod val="10000"/>
                  </a:schemeClr>
                </a:solidFill>
              </a:rPr>
              <a:t> </a:t>
            </a:r>
            <a:r>
              <a:rPr lang="nl-NL" dirty="0" err="1" smtClean="0">
                <a:solidFill>
                  <a:schemeClr val="bg2">
                    <a:lumMod val="10000"/>
                  </a:schemeClr>
                </a:solidFill>
              </a:rPr>
              <a:t>Erlebnis</a:t>
            </a:r>
            <a:r>
              <a:rPr lang="nl-NL" dirty="0" smtClean="0">
                <a:solidFill>
                  <a:schemeClr val="bg2">
                    <a:lumMod val="10000"/>
                  </a:schemeClr>
                </a:solidFill>
              </a:rPr>
              <a:t>.</a:t>
            </a:r>
            <a:endParaRPr lang="nl-NL" dirty="0">
              <a:solidFill>
                <a:schemeClr val="bg2">
                  <a:lumMod val="10000"/>
                </a:schemeClr>
              </a:solidFill>
            </a:endParaRPr>
          </a:p>
        </p:txBody>
      </p:sp>
      <p:sp>
        <p:nvSpPr>
          <p:cNvPr id="5" name="Tekstvak 4"/>
          <p:cNvSpPr txBox="1"/>
          <p:nvPr/>
        </p:nvSpPr>
        <p:spPr>
          <a:xfrm>
            <a:off x="467544" y="4077072"/>
            <a:ext cx="7488832" cy="646331"/>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nl-NL" dirty="0" smtClean="0">
                <a:solidFill>
                  <a:schemeClr val="bg2">
                    <a:lumMod val="10000"/>
                  </a:schemeClr>
                </a:solidFill>
              </a:rPr>
              <a:t>Wo </a:t>
            </a:r>
            <a:r>
              <a:rPr lang="nl-NL" dirty="0" err="1" smtClean="0">
                <a:solidFill>
                  <a:schemeClr val="bg2">
                    <a:lumMod val="10000"/>
                  </a:schemeClr>
                </a:solidFill>
              </a:rPr>
              <a:t>im</a:t>
            </a:r>
            <a:r>
              <a:rPr lang="nl-NL" dirty="0" smtClean="0">
                <a:solidFill>
                  <a:schemeClr val="bg2">
                    <a:lumMod val="10000"/>
                  </a:schemeClr>
                </a:solidFill>
              </a:rPr>
              <a:t> </a:t>
            </a:r>
            <a:r>
              <a:rPr lang="nl-NL" dirty="0" err="1" smtClean="0">
                <a:solidFill>
                  <a:schemeClr val="bg2">
                    <a:lumMod val="10000"/>
                  </a:schemeClr>
                </a:solidFill>
              </a:rPr>
              <a:t>Körper</a:t>
            </a:r>
            <a:r>
              <a:rPr lang="nl-NL" dirty="0" smtClean="0">
                <a:solidFill>
                  <a:schemeClr val="bg2">
                    <a:lumMod val="10000"/>
                  </a:schemeClr>
                </a:solidFill>
              </a:rPr>
              <a:t> </a:t>
            </a:r>
            <a:r>
              <a:rPr lang="nl-NL" dirty="0" err="1" smtClean="0">
                <a:solidFill>
                  <a:schemeClr val="bg2">
                    <a:lumMod val="10000"/>
                  </a:schemeClr>
                </a:solidFill>
              </a:rPr>
              <a:t>wird</a:t>
            </a:r>
            <a:r>
              <a:rPr lang="nl-NL" dirty="0" smtClean="0">
                <a:solidFill>
                  <a:schemeClr val="bg2">
                    <a:lumMod val="10000"/>
                  </a:schemeClr>
                </a:solidFill>
              </a:rPr>
              <a:t> es </a:t>
            </a:r>
            <a:r>
              <a:rPr lang="nl-NL" dirty="0" err="1" smtClean="0">
                <a:solidFill>
                  <a:schemeClr val="bg2">
                    <a:lumMod val="10000"/>
                  </a:schemeClr>
                </a:solidFill>
              </a:rPr>
              <a:t>wahrgenommen</a:t>
            </a:r>
            <a:r>
              <a:rPr lang="nl-NL" dirty="0" smtClean="0">
                <a:solidFill>
                  <a:schemeClr val="bg2">
                    <a:lumMod val="10000"/>
                  </a:schemeClr>
                </a:solidFill>
              </a:rPr>
              <a:t>, </a:t>
            </a:r>
            <a:r>
              <a:rPr lang="nl-NL" dirty="0" err="1" smtClean="0">
                <a:solidFill>
                  <a:schemeClr val="bg2">
                    <a:lumMod val="10000"/>
                  </a:schemeClr>
                </a:solidFill>
              </a:rPr>
              <a:t>gefühlt</a:t>
            </a:r>
            <a:r>
              <a:rPr lang="nl-NL" dirty="0" smtClean="0">
                <a:solidFill>
                  <a:schemeClr val="bg2">
                    <a:lumMod val="10000"/>
                  </a:schemeClr>
                </a:solidFill>
              </a:rPr>
              <a:t> </a:t>
            </a:r>
            <a:r>
              <a:rPr lang="nl-NL" dirty="0" err="1" smtClean="0">
                <a:solidFill>
                  <a:schemeClr val="bg2">
                    <a:lumMod val="10000"/>
                  </a:schemeClr>
                </a:solidFill>
              </a:rPr>
              <a:t>oder</a:t>
            </a:r>
            <a:r>
              <a:rPr lang="nl-NL" dirty="0" smtClean="0">
                <a:solidFill>
                  <a:schemeClr val="bg2">
                    <a:lumMod val="10000"/>
                  </a:schemeClr>
                </a:solidFill>
              </a:rPr>
              <a:t> </a:t>
            </a:r>
            <a:r>
              <a:rPr lang="nl-NL" dirty="0" err="1" smtClean="0">
                <a:solidFill>
                  <a:schemeClr val="bg2">
                    <a:lumMod val="10000"/>
                  </a:schemeClr>
                </a:solidFill>
              </a:rPr>
              <a:t>empfunden</a:t>
            </a:r>
            <a:r>
              <a:rPr lang="nl-NL" dirty="0" smtClean="0">
                <a:solidFill>
                  <a:schemeClr val="bg2">
                    <a:lumMod val="10000"/>
                  </a:schemeClr>
                </a:solidFill>
              </a:rPr>
              <a:t> ?</a:t>
            </a:r>
            <a:endParaRPr lang="nl-NL" dirty="0" smtClean="0">
              <a:solidFill>
                <a:schemeClr val="bg2">
                  <a:lumMod val="10000"/>
                </a:schemeClr>
              </a:solidFill>
            </a:endParaRPr>
          </a:p>
          <a:p>
            <a:r>
              <a:rPr lang="nl-NL" dirty="0" smtClean="0">
                <a:solidFill>
                  <a:schemeClr val="bg2">
                    <a:lumMod val="10000"/>
                  </a:schemeClr>
                </a:solidFill>
              </a:rPr>
              <a:t>Hat es </a:t>
            </a:r>
            <a:r>
              <a:rPr lang="nl-NL" dirty="0" err="1" smtClean="0">
                <a:solidFill>
                  <a:schemeClr val="bg2">
                    <a:lumMod val="10000"/>
                  </a:schemeClr>
                </a:solidFill>
              </a:rPr>
              <a:t>eine</a:t>
            </a:r>
            <a:r>
              <a:rPr lang="nl-NL" dirty="0" smtClean="0">
                <a:solidFill>
                  <a:schemeClr val="bg2">
                    <a:lumMod val="10000"/>
                  </a:schemeClr>
                </a:solidFill>
              </a:rPr>
              <a:t> </a:t>
            </a:r>
            <a:r>
              <a:rPr lang="nl-NL" dirty="0" err="1" smtClean="0">
                <a:solidFill>
                  <a:schemeClr val="bg2">
                    <a:lumMod val="10000"/>
                  </a:schemeClr>
                </a:solidFill>
              </a:rPr>
              <a:t>Farbe</a:t>
            </a:r>
            <a:r>
              <a:rPr lang="nl-NL" dirty="0" smtClean="0">
                <a:solidFill>
                  <a:schemeClr val="bg2">
                    <a:lumMod val="10000"/>
                  </a:schemeClr>
                </a:solidFill>
              </a:rPr>
              <a:t>, </a:t>
            </a:r>
            <a:r>
              <a:rPr lang="nl-NL" dirty="0" err="1" smtClean="0">
                <a:solidFill>
                  <a:schemeClr val="bg2">
                    <a:lumMod val="10000"/>
                  </a:schemeClr>
                </a:solidFill>
              </a:rPr>
              <a:t>einen</a:t>
            </a:r>
            <a:r>
              <a:rPr lang="nl-NL" dirty="0" smtClean="0">
                <a:solidFill>
                  <a:schemeClr val="bg2">
                    <a:lumMod val="10000"/>
                  </a:schemeClr>
                </a:solidFill>
              </a:rPr>
              <a:t> Form ?</a:t>
            </a:r>
            <a:endParaRPr lang="nl-NL" dirty="0">
              <a:solidFill>
                <a:schemeClr val="bg2">
                  <a:lumMod val="10000"/>
                </a:schemeClr>
              </a:solidFill>
            </a:endParaRPr>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556792"/>
            <a:ext cx="2376264"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bg/>
                                          </p:spTgt>
                                        </p:tgtEl>
                                        <p:attrNameLst>
                                          <p:attrName>style.visibility</p:attrName>
                                        </p:attrNameLst>
                                      </p:cBhvr>
                                      <p:to>
                                        <p:strVal val="visible"/>
                                      </p:to>
                                    </p:set>
                                    <p:animEffect transition="in" filter="fade">
                                      <p:cBhvr>
                                        <p:cTn id="22" dur="2000"/>
                                        <p:tgtEl>
                                          <p:spTgt spid="5">
                                            <p:bg/>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Effect transition="in" filter="fade">
                                      <p:cBhvr>
                                        <p:cTn id="27" dur="2000"/>
                                        <p:tgtEl>
                                          <p:spTgt spid="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1" end="1"/>
                                            </p:txEl>
                                          </p:spTgt>
                                        </p:tgtEl>
                                        <p:attrNameLst>
                                          <p:attrName>style.visibility</p:attrName>
                                        </p:attrNameLst>
                                      </p:cBhvr>
                                      <p:to>
                                        <p:strVal val="visible"/>
                                      </p:to>
                                    </p:set>
                                    <p:animEffect transition="in" filter="fade">
                                      <p:cBhvr>
                                        <p:cTn id="32" dur="2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Schrittenplan</a:t>
            </a:r>
            <a:r>
              <a:rPr lang="nl-NL" dirty="0" smtClean="0"/>
              <a:t> “</a:t>
            </a:r>
            <a:r>
              <a:rPr lang="nl-NL" dirty="0" err="1" smtClean="0"/>
              <a:t>Elimination</a:t>
            </a:r>
            <a:r>
              <a:rPr lang="nl-NL" dirty="0" smtClean="0"/>
              <a:t>”</a:t>
            </a:r>
            <a:endParaRPr lang="nl-NL" dirty="0"/>
          </a:p>
        </p:txBody>
      </p:sp>
      <p:sp>
        <p:nvSpPr>
          <p:cNvPr id="3" name="Tijdelijke aanduiding voor inhoud 2"/>
          <p:cNvSpPr>
            <a:spLocks noGrp="1"/>
          </p:cNvSpPr>
          <p:nvPr>
            <p:ph idx="1"/>
          </p:nvPr>
        </p:nvSpPr>
        <p:spPr>
          <a:xfrm>
            <a:off x="3347864" y="1916832"/>
            <a:ext cx="5328592" cy="2016224"/>
          </a:xfrm>
        </p:spPr>
        <p:style>
          <a:lnRef idx="1">
            <a:schemeClr val="accent3"/>
          </a:lnRef>
          <a:fillRef idx="3">
            <a:schemeClr val="accent3"/>
          </a:fillRef>
          <a:effectRef idx="2">
            <a:schemeClr val="accent3"/>
          </a:effectRef>
          <a:fontRef idx="minor">
            <a:schemeClr val="lt1"/>
          </a:fontRef>
        </p:style>
        <p:txBody>
          <a:bodyPr>
            <a:normAutofit/>
          </a:bodyPr>
          <a:lstStyle/>
          <a:p>
            <a:r>
              <a:rPr lang="nl-NL" dirty="0" err="1" smtClean="0">
                <a:solidFill>
                  <a:schemeClr val="bg2">
                    <a:lumMod val="10000"/>
                  </a:schemeClr>
                </a:solidFill>
              </a:rPr>
              <a:t>Schritt</a:t>
            </a:r>
            <a:r>
              <a:rPr lang="nl-NL" dirty="0" smtClean="0">
                <a:solidFill>
                  <a:schemeClr val="bg2">
                    <a:lumMod val="10000"/>
                  </a:schemeClr>
                </a:solidFill>
              </a:rPr>
              <a:t> </a:t>
            </a:r>
            <a:r>
              <a:rPr lang="nl-NL" dirty="0" smtClean="0">
                <a:solidFill>
                  <a:schemeClr val="bg2">
                    <a:lumMod val="10000"/>
                  </a:schemeClr>
                </a:solidFill>
              </a:rPr>
              <a:t>2: Core Belief 5</a:t>
            </a:r>
          </a:p>
          <a:p>
            <a:r>
              <a:rPr lang="nl-NL" dirty="0" smtClean="0">
                <a:solidFill>
                  <a:schemeClr val="bg2">
                    <a:lumMod val="10000"/>
                  </a:schemeClr>
                </a:solidFill>
              </a:rPr>
              <a:t>Ziel</a:t>
            </a:r>
            <a:r>
              <a:rPr lang="nl-NL" dirty="0" smtClean="0">
                <a:solidFill>
                  <a:schemeClr val="bg2">
                    <a:lumMod val="10000"/>
                  </a:schemeClr>
                </a:solidFill>
              </a:rPr>
              <a:t>: </a:t>
            </a:r>
            <a:r>
              <a:rPr lang="nl-NL" dirty="0" smtClean="0">
                <a:solidFill>
                  <a:schemeClr val="bg2">
                    <a:lumMod val="10000"/>
                  </a:schemeClr>
                </a:solidFill>
              </a:rPr>
              <a:t>alle </a:t>
            </a:r>
            <a:r>
              <a:rPr lang="nl-NL" dirty="0" err="1" smtClean="0">
                <a:solidFill>
                  <a:schemeClr val="bg2">
                    <a:lumMod val="10000"/>
                  </a:schemeClr>
                </a:solidFill>
              </a:rPr>
              <a:t>Bildern</a:t>
            </a:r>
            <a:r>
              <a:rPr lang="nl-NL" dirty="0" smtClean="0">
                <a:solidFill>
                  <a:schemeClr val="bg2">
                    <a:lumMod val="10000"/>
                  </a:schemeClr>
                </a:solidFill>
              </a:rPr>
              <a:t> der </a:t>
            </a:r>
            <a:r>
              <a:rPr lang="nl-NL" dirty="0" err="1" smtClean="0">
                <a:solidFill>
                  <a:schemeClr val="bg2">
                    <a:lumMod val="10000"/>
                  </a:schemeClr>
                </a:solidFill>
              </a:rPr>
              <a:t>Erinnerungen</a:t>
            </a:r>
            <a:r>
              <a:rPr lang="nl-NL" dirty="0" smtClean="0">
                <a:solidFill>
                  <a:schemeClr val="bg2">
                    <a:lumMod val="10000"/>
                  </a:schemeClr>
                </a:solidFill>
              </a:rPr>
              <a:t> </a:t>
            </a:r>
            <a:r>
              <a:rPr lang="nl-NL" dirty="0" err="1" smtClean="0">
                <a:solidFill>
                  <a:schemeClr val="bg2">
                    <a:lumMod val="10000"/>
                  </a:schemeClr>
                </a:solidFill>
              </a:rPr>
              <a:t>entladen</a:t>
            </a:r>
            <a:r>
              <a:rPr lang="nl-NL" dirty="0" smtClean="0">
                <a:solidFill>
                  <a:schemeClr val="bg2">
                    <a:lumMod val="10000"/>
                  </a:schemeClr>
                </a:solidFill>
              </a:rPr>
              <a:t> </a:t>
            </a:r>
            <a:r>
              <a:rPr lang="nl-NL" dirty="0" err="1" smtClean="0">
                <a:solidFill>
                  <a:schemeClr val="bg2">
                    <a:lumMod val="10000"/>
                  </a:schemeClr>
                </a:solidFill>
              </a:rPr>
              <a:t>und</a:t>
            </a:r>
            <a:r>
              <a:rPr lang="nl-NL" dirty="0" smtClean="0">
                <a:solidFill>
                  <a:schemeClr val="bg2">
                    <a:lumMod val="10000"/>
                  </a:schemeClr>
                </a:solidFill>
              </a:rPr>
              <a:t> </a:t>
            </a:r>
            <a:r>
              <a:rPr lang="nl-NL" dirty="0" err="1" smtClean="0">
                <a:solidFill>
                  <a:schemeClr val="bg2">
                    <a:lumMod val="10000"/>
                  </a:schemeClr>
                </a:solidFill>
              </a:rPr>
              <a:t>auswischen</a:t>
            </a:r>
            <a:r>
              <a:rPr lang="nl-NL" dirty="0" smtClean="0">
                <a:solidFill>
                  <a:schemeClr val="bg2">
                    <a:lumMod val="10000"/>
                  </a:schemeClr>
                </a:solidFill>
              </a:rPr>
              <a:t>, </a:t>
            </a:r>
            <a:r>
              <a:rPr lang="nl-NL" dirty="0" err="1" smtClean="0">
                <a:solidFill>
                  <a:schemeClr val="bg2">
                    <a:lumMod val="10000"/>
                  </a:schemeClr>
                </a:solidFill>
              </a:rPr>
              <a:t>loeschen</a:t>
            </a:r>
            <a:r>
              <a:rPr lang="nl-NL" dirty="0" smtClean="0">
                <a:solidFill>
                  <a:schemeClr val="bg2">
                    <a:lumMod val="10000"/>
                  </a:schemeClr>
                </a:solidFill>
              </a:rPr>
              <a:t>.</a:t>
            </a:r>
            <a:endParaRPr lang="nl-NL" dirty="0">
              <a:solidFill>
                <a:schemeClr val="bg2">
                  <a:lumMod val="10000"/>
                </a:schemeClr>
              </a:solidFill>
            </a:endParaRPr>
          </a:p>
        </p:txBody>
      </p:sp>
      <p:sp>
        <p:nvSpPr>
          <p:cNvPr id="7" name="Tekstvak 6"/>
          <p:cNvSpPr txBox="1"/>
          <p:nvPr/>
        </p:nvSpPr>
        <p:spPr>
          <a:xfrm>
            <a:off x="395536" y="4149080"/>
            <a:ext cx="7848872" cy="646331"/>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nl-NL" dirty="0" err="1" smtClean="0">
                <a:solidFill>
                  <a:schemeClr val="bg2">
                    <a:lumMod val="10000"/>
                  </a:schemeClr>
                </a:solidFill>
              </a:rPr>
              <a:t>Lass</a:t>
            </a:r>
            <a:r>
              <a:rPr lang="nl-NL" dirty="0" smtClean="0">
                <a:solidFill>
                  <a:schemeClr val="bg2">
                    <a:lumMod val="10000"/>
                  </a:schemeClr>
                </a:solidFill>
              </a:rPr>
              <a:t> der </a:t>
            </a:r>
            <a:r>
              <a:rPr lang="nl-NL" dirty="0" err="1" smtClean="0">
                <a:solidFill>
                  <a:schemeClr val="bg2">
                    <a:lumMod val="10000"/>
                  </a:schemeClr>
                </a:solidFill>
              </a:rPr>
              <a:t>Patient</a:t>
            </a:r>
            <a:r>
              <a:rPr lang="nl-NL" dirty="0" smtClean="0">
                <a:solidFill>
                  <a:schemeClr val="bg2">
                    <a:lumMod val="10000"/>
                  </a:schemeClr>
                </a:solidFill>
              </a:rPr>
              <a:t> </a:t>
            </a:r>
            <a:r>
              <a:rPr lang="nl-NL" dirty="0" err="1" smtClean="0">
                <a:solidFill>
                  <a:schemeClr val="bg2">
                    <a:lumMod val="10000"/>
                  </a:schemeClr>
                </a:solidFill>
              </a:rPr>
              <a:t>sich</a:t>
            </a:r>
            <a:r>
              <a:rPr lang="nl-NL" dirty="0" smtClean="0">
                <a:solidFill>
                  <a:schemeClr val="bg2">
                    <a:lumMod val="10000"/>
                  </a:schemeClr>
                </a:solidFill>
              </a:rPr>
              <a:t> das </a:t>
            </a:r>
            <a:r>
              <a:rPr lang="nl-NL" dirty="0" err="1" smtClean="0">
                <a:solidFill>
                  <a:schemeClr val="bg2">
                    <a:lumMod val="10000"/>
                  </a:schemeClr>
                </a:solidFill>
              </a:rPr>
              <a:t>Geschehnis</a:t>
            </a:r>
            <a:r>
              <a:rPr lang="nl-NL" dirty="0" smtClean="0">
                <a:solidFill>
                  <a:schemeClr val="bg2">
                    <a:lumMod val="10000"/>
                  </a:schemeClr>
                </a:solidFill>
              </a:rPr>
              <a:t>  </a:t>
            </a:r>
            <a:r>
              <a:rPr lang="nl-NL" dirty="0" err="1" smtClean="0">
                <a:solidFill>
                  <a:schemeClr val="bg2">
                    <a:lumMod val="10000"/>
                  </a:schemeClr>
                </a:solidFill>
              </a:rPr>
              <a:t>visualisieren</a:t>
            </a:r>
            <a:r>
              <a:rPr lang="nl-NL" dirty="0" smtClean="0">
                <a:solidFill>
                  <a:schemeClr val="bg2">
                    <a:lumMod val="10000"/>
                  </a:schemeClr>
                </a:solidFill>
              </a:rPr>
              <a:t> </a:t>
            </a:r>
            <a:r>
              <a:rPr lang="nl-NL" dirty="0" err="1" smtClean="0">
                <a:solidFill>
                  <a:schemeClr val="bg2">
                    <a:lumMod val="10000"/>
                  </a:schemeClr>
                </a:solidFill>
              </a:rPr>
              <a:t>weil</a:t>
            </a:r>
            <a:r>
              <a:rPr lang="nl-NL" dirty="0" smtClean="0">
                <a:solidFill>
                  <a:schemeClr val="bg2">
                    <a:lumMod val="10000"/>
                  </a:schemeClr>
                </a:solidFill>
              </a:rPr>
              <a:t> </a:t>
            </a:r>
            <a:r>
              <a:rPr lang="nl-NL" dirty="0" err="1" smtClean="0">
                <a:solidFill>
                  <a:schemeClr val="bg2">
                    <a:lumMod val="10000"/>
                  </a:schemeClr>
                </a:solidFill>
              </a:rPr>
              <a:t>Sie</a:t>
            </a:r>
            <a:r>
              <a:rPr lang="nl-NL" dirty="0" smtClean="0">
                <a:solidFill>
                  <a:schemeClr val="bg2">
                    <a:lumMod val="10000"/>
                  </a:schemeClr>
                </a:solidFill>
              </a:rPr>
              <a:t> </a:t>
            </a:r>
            <a:r>
              <a:rPr lang="nl-NL" dirty="0" err="1" smtClean="0">
                <a:solidFill>
                  <a:schemeClr val="bg2">
                    <a:lumMod val="10000"/>
                  </a:schemeClr>
                </a:solidFill>
              </a:rPr>
              <a:t>mit</a:t>
            </a:r>
            <a:r>
              <a:rPr lang="nl-NL" dirty="0" smtClean="0">
                <a:solidFill>
                  <a:schemeClr val="bg2">
                    <a:lumMod val="10000"/>
                  </a:schemeClr>
                </a:solidFill>
              </a:rPr>
              <a:t> </a:t>
            </a:r>
            <a:r>
              <a:rPr lang="nl-NL" dirty="0" err="1" smtClean="0">
                <a:solidFill>
                  <a:schemeClr val="bg2">
                    <a:lumMod val="10000"/>
                  </a:schemeClr>
                </a:solidFill>
              </a:rPr>
              <a:t>dem</a:t>
            </a:r>
            <a:r>
              <a:rPr lang="nl-NL" dirty="0" smtClean="0">
                <a:solidFill>
                  <a:schemeClr val="bg2">
                    <a:lumMod val="10000"/>
                  </a:schemeClr>
                </a:solidFill>
              </a:rPr>
              <a:t> Lichtstift </a:t>
            </a:r>
            <a:r>
              <a:rPr lang="nl-NL" dirty="0" err="1" smtClean="0">
                <a:solidFill>
                  <a:schemeClr val="bg2">
                    <a:lumMod val="10000"/>
                  </a:schemeClr>
                </a:solidFill>
              </a:rPr>
              <a:t>Raymedy</a:t>
            </a:r>
            <a:r>
              <a:rPr lang="nl-NL" dirty="0" smtClean="0">
                <a:solidFill>
                  <a:schemeClr val="bg2">
                    <a:lumMod val="10000"/>
                  </a:schemeClr>
                </a:solidFill>
              </a:rPr>
              <a:t> </a:t>
            </a:r>
            <a:r>
              <a:rPr lang="nl-NL" dirty="0" err="1" smtClean="0">
                <a:solidFill>
                  <a:schemeClr val="bg2">
                    <a:lumMod val="10000"/>
                  </a:schemeClr>
                </a:solidFill>
              </a:rPr>
              <a:t>Core</a:t>
            </a:r>
            <a:r>
              <a:rPr lang="nl-NL" dirty="0" smtClean="0">
                <a:solidFill>
                  <a:schemeClr val="bg2">
                    <a:lumMod val="10000"/>
                  </a:schemeClr>
                </a:solidFill>
              </a:rPr>
              <a:t> Belief 5 </a:t>
            </a:r>
            <a:r>
              <a:rPr lang="nl-NL" dirty="0" err="1" smtClean="0">
                <a:solidFill>
                  <a:schemeClr val="bg2">
                    <a:lumMod val="10000"/>
                  </a:schemeClr>
                </a:solidFill>
              </a:rPr>
              <a:t>auf</a:t>
            </a:r>
            <a:r>
              <a:rPr lang="nl-NL" dirty="0" smtClean="0">
                <a:solidFill>
                  <a:schemeClr val="bg2">
                    <a:lumMod val="10000"/>
                  </a:schemeClr>
                </a:solidFill>
              </a:rPr>
              <a:t> </a:t>
            </a:r>
            <a:r>
              <a:rPr lang="nl-NL" dirty="0" err="1" smtClean="0">
                <a:solidFill>
                  <a:schemeClr val="bg2">
                    <a:lumMod val="10000"/>
                  </a:schemeClr>
                </a:solidFill>
              </a:rPr>
              <a:t>dem</a:t>
            </a:r>
            <a:r>
              <a:rPr lang="nl-NL" dirty="0" smtClean="0">
                <a:solidFill>
                  <a:schemeClr val="bg2">
                    <a:lumMod val="10000"/>
                  </a:schemeClr>
                </a:solidFill>
              </a:rPr>
              <a:t> </a:t>
            </a:r>
            <a:r>
              <a:rPr lang="nl-NL" dirty="0" err="1" smtClean="0">
                <a:solidFill>
                  <a:schemeClr val="bg2">
                    <a:lumMod val="10000"/>
                  </a:schemeClr>
                </a:solidFill>
              </a:rPr>
              <a:t>Dritten</a:t>
            </a:r>
            <a:r>
              <a:rPr lang="nl-NL" dirty="0" smtClean="0">
                <a:solidFill>
                  <a:schemeClr val="bg2">
                    <a:lumMod val="10000"/>
                  </a:schemeClr>
                </a:solidFill>
              </a:rPr>
              <a:t> </a:t>
            </a:r>
            <a:r>
              <a:rPr lang="nl-NL" dirty="0" err="1" smtClean="0">
                <a:solidFill>
                  <a:schemeClr val="bg2">
                    <a:lumMod val="10000"/>
                  </a:schemeClr>
                </a:solidFill>
              </a:rPr>
              <a:t>Auge</a:t>
            </a:r>
            <a:r>
              <a:rPr lang="nl-NL" dirty="0" smtClean="0">
                <a:solidFill>
                  <a:schemeClr val="bg2">
                    <a:lumMod val="10000"/>
                  </a:schemeClr>
                </a:solidFill>
              </a:rPr>
              <a:t> einspielen.</a:t>
            </a:r>
            <a:endParaRPr lang="nl-NL" dirty="0">
              <a:solidFill>
                <a:schemeClr val="bg2">
                  <a:lumMod val="10000"/>
                </a:schemeClr>
              </a:solidFill>
            </a:endParaRPr>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8608" y="1916832"/>
            <a:ext cx="1867830"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bg/>
                                          </p:spTgt>
                                        </p:tgtEl>
                                        <p:attrNameLst>
                                          <p:attrName>style.visibility</p:attrName>
                                        </p:attrNameLst>
                                      </p:cBhvr>
                                      <p:to>
                                        <p:strVal val="visible"/>
                                      </p:to>
                                    </p:set>
                                    <p:animEffect transition="in" filter="fade">
                                      <p:cBhvr>
                                        <p:cTn id="22" dur="2000"/>
                                        <p:tgtEl>
                                          <p:spTgt spid="7">
                                            <p:bg/>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7"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Schrittenplan</a:t>
            </a:r>
            <a:r>
              <a:rPr lang="nl-NL" dirty="0" smtClean="0"/>
              <a:t> “ </a:t>
            </a:r>
            <a:r>
              <a:rPr lang="nl-NL" dirty="0" err="1" smtClean="0"/>
              <a:t>Elimination</a:t>
            </a:r>
            <a:r>
              <a:rPr lang="nl-NL" dirty="0" smtClean="0"/>
              <a:t>”</a:t>
            </a:r>
            <a:endParaRPr lang="nl-NL" dirty="0"/>
          </a:p>
        </p:txBody>
      </p:sp>
      <p:sp>
        <p:nvSpPr>
          <p:cNvPr id="5" name="Tekstvak 4"/>
          <p:cNvSpPr txBox="1"/>
          <p:nvPr/>
        </p:nvSpPr>
        <p:spPr>
          <a:xfrm>
            <a:off x="3131840" y="1988840"/>
            <a:ext cx="4752528" cy="1200329"/>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nl-NL" dirty="0" err="1" smtClean="0">
                <a:solidFill>
                  <a:schemeClr val="bg2">
                    <a:lumMod val="10000"/>
                  </a:schemeClr>
                </a:solidFill>
              </a:rPr>
              <a:t>Schritt</a:t>
            </a:r>
            <a:r>
              <a:rPr lang="nl-NL" dirty="0" smtClean="0">
                <a:solidFill>
                  <a:schemeClr val="bg2">
                    <a:lumMod val="10000"/>
                  </a:schemeClr>
                </a:solidFill>
              </a:rPr>
              <a:t> </a:t>
            </a:r>
            <a:r>
              <a:rPr lang="nl-NL" dirty="0" smtClean="0">
                <a:solidFill>
                  <a:schemeClr val="bg2">
                    <a:lumMod val="10000"/>
                  </a:schemeClr>
                </a:solidFill>
              </a:rPr>
              <a:t>3: </a:t>
            </a:r>
            <a:r>
              <a:rPr lang="nl-NL" dirty="0" err="1" smtClean="0">
                <a:solidFill>
                  <a:schemeClr val="bg2">
                    <a:lumMod val="10000"/>
                  </a:schemeClr>
                </a:solidFill>
              </a:rPr>
              <a:t>Core</a:t>
            </a:r>
            <a:r>
              <a:rPr lang="nl-NL" dirty="0" smtClean="0">
                <a:solidFill>
                  <a:schemeClr val="bg2">
                    <a:lumMod val="10000"/>
                  </a:schemeClr>
                </a:solidFill>
              </a:rPr>
              <a:t> Belief </a:t>
            </a:r>
            <a:r>
              <a:rPr lang="nl-NL" dirty="0" smtClean="0">
                <a:solidFill>
                  <a:schemeClr val="bg2">
                    <a:lumMod val="10000"/>
                  </a:schemeClr>
                </a:solidFill>
              </a:rPr>
              <a:t>5</a:t>
            </a:r>
          </a:p>
          <a:p>
            <a:r>
              <a:rPr lang="nl-NL" dirty="0" smtClean="0">
                <a:solidFill>
                  <a:schemeClr val="bg2">
                    <a:lumMod val="10000"/>
                  </a:schemeClr>
                </a:solidFill>
              </a:rPr>
              <a:t>Ziel: </a:t>
            </a:r>
            <a:r>
              <a:rPr lang="nl-NL" dirty="0" err="1" smtClean="0">
                <a:solidFill>
                  <a:schemeClr val="bg2">
                    <a:lumMod val="10000"/>
                  </a:schemeClr>
                </a:solidFill>
              </a:rPr>
              <a:t>Sich</a:t>
            </a:r>
            <a:r>
              <a:rPr lang="nl-NL" dirty="0" smtClean="0">
                <a:solidFill>
                  <a:schemeClr val="bg2">
                    <a:lumMod val="10000"/>
                  </a:schemeClr>
                </a:solidFill>
              </a:rPr>
              <a:t> </a:t>
            </a:r>
            <a:r>
              <a:rPr lang="nl-NL" dirty="0" err="1" smtClean="0">
                <a:solidFill>
                  <a:schemeClr val="bg2">
                    <a:lumMod val="10000"/>
                  </a:schemeClr>
                </a:solidFill>
              </a:rPr>
              <a:t>erinnern</a:t>
            </a:r>
            <a:r>
              <a:rPr lang="nl-NL" dirty="0" smtClean="0">
                <a:solidFill>
                  <a:schemeClr val="bg2">
                    <a:lumMod val="10000"/>
                  </a:schemeClr>
                </a:solidFill>
              </a:rPr>
              <a:t> </a:t>
            </a:r>
            <a:r>
              <a:rPr lang="nl-NL" dirty="0" err="1" smtClean="0">
                <a:solidFill>
                  <a:schemeClr val="bg2">
                    <a:lumMod val="10000"/>
                  </a:schemeClr>
                </a:solidFill>
              </a:rPr>
              <a:t>an</a:t>
            </a:r>
            <a:r>
              <a:rPr lang="nl-NL" dirty="0" smtClean="0">
                <a:solidFill>
                  <a:schemeClr val="bg2">
                    <a:lumMod val="10000"/>
                  </a:schemeClr>
                </a:solidFill>
              </a:rPr>
              <a:t> Alle </a:t>
            </a:r>
            <a:r>
              <a:rPr lang="nl-NL" dirty="0" err="1" smtClean="0">
                <a:solidFill>
                  <a:schemeClr val="bg2">
                    <a:lumMod val="10000"/>
                  </a:schemeClr>
                </a:solidFill>
              </a:rPr>
              <a:t>Klänge</a:t>
            </a:r>
            <a:r>
              <a:rPr lang="nl-NL" dirty="0" smtClean="0">
                <a:solidFill>
                  <a:schemeClr val="bg2">
                    <a:lumMod val="10000"/>
                  </a:schemeClr>
                </a:solidFill>
              </a:rPr>
              <a:t> </a:t>
            </a:r>
            <a:r>
              <a:rPr lang="nl-NL" dirty="0" err="1" smtClean="0">
                <a:solidFill>
                  <a:schemeClr val="bg2">
                    <a:lumMod val="10000"/>
                  </a:schemeClr>
                </a:solidFill>
              </a:rPr>
              <a:t>und</a:t>
            </a:r>
            <a:r>
              <a:rPr lang="nl-NL" dirty="0" smtClean="0">
                <a:solidFill>
                  <a:schemeClr val="bg2">
                    <a:lumMod val="10000"/>
                  </a:schemeClr>
                </a:solidFill>
              </a:rPr>
              <a:t> </a:t>
            </a:r>
            <a:r>
              <a:rPr lang="nl-NL" dirty="0" err="1" smtClean="0">
                <a:solidFill>
                  <a:schemeClr val="bg2">
                    <a:lumMod val="10000"/>
                  </a:schemeClr>
                </a:solidFill>
              </a:rPr>
              <a:t>Geraüsche</a:t>
            </a:r>
            <a:r>
              <a:rPr lang="nl-NL" dirty="0" smtClean="0">
                <a:solidFill>
                  <a:schemeClr val="bg2">
                    <a:lumMod val="10000"/>
                  </a:schemeClr>
                </a:solidFill>
              </a:rPr>
              <a:t> </a:t>
            </a:r>
            <a:r>
              <a:rPr lang="nl-NL" dirty="0" err="1" smtClean="0">
                <a:solidFill>
                  <a:schemeClr val="bg2">
                    <a:lumMod val="10000"/>
                  </a:schemeClr>
                </a:solidFill>
              </a:rPr>
              <a:t>während</a:t>
            </a:r>
            <a:r>
              <a:rPr lang="nl-NL" dirty="0" smtClean="0">
                <a:solidFill>
                  <a:schemeClr val="bg2">
                    <a:lumMod val="10000"/>
                  </a:schemeClr>
                </a:solidFill>
              </a:rPr>
              <a:t> der Lichtstift </a:t>
            </a:r>
            <a:r>
              <a:rPr lang="nl-NL" dirty="0" err="1" smtClean="0">
                <a:solidFill>
                  <a:schemeClr val="bg2">
                    <a:lumMod val="10000"/>
                  </a:schemeClr>
                </a:solidFill>
              </a:rPr>
              <a:t>Raymedy</a:t>
            </a:r>
            <a:r>
              <a:rPr lang="nl-NL" dirty="0" smtClean="0">
                <a:solidFill>
                  <a:schemeClr val="bg2">
                    <a:lumMod val="10000"/>
                  </a:schemeClr>
                </a:solidFill>
              </a:rPr>
              <a:t> </a:t>
            </a:r>
            <a:r>
              <a:rPr lang="nl-NL" dirty="0" err="1" smtClean="0">
                <a:solidFill>
                  <a:schemeClr val="bg2">
                    <a:lumMod val="10000"/>
                  </a:schemeClr>
                </a:solidFill>
              </a:rPr>
              <a:t>Core</a:t>
            </a:r>
            <a:r>
              <a:rPr lang="nl-NL" dirty="0" smtClean="0">
                <a:solidFill>
                  <a:schemeClr val="bg2">
                    <a:lumMod val="10000"/>
                  </a:schemeClr>
                </a:solidFill>
              </a:rPr>
              <a:t> Belief 5 </a:t>
            </a:r>
            <a:r>
              <a:rPr lang="nl-NL" dirty="0" err="1" smtClean="0">
                <a:solidFill>
                  <a:schemeClr val="bg2">
                    <a:lumMod val="10000"/>
                  </a:schemeClr>
                </a:solidFill>
              </a:rPr>
              <a:t>abspielt</a:t>
            </a:r>
            <a:r>
              <a:rPr lang="nl-NL" dirty="0" smtClean="0">
                <a:solidFill>
                  <a:schemeClr val="bg2">
                    <a:lumMod val="10000"/>
                  </a:schemeClr>
                </a:solidFill>
              </a:rPr>
              <a:t>. </a:t>
            </a:r>
            <a:endParaRPr lang="nl-NL" dirty="0">
              <a:solidFill>
                <a:schemeClr val="bg2">
                  <a:lumMod val="10000"/>
                </a:schemeClr>
              </a:solidFill>
            </a:endParaRPr>
          </a:p>
        </p:txBody>
      </p:sp>
      <p:sp>
        <p:nvSpPr>
          <p:cNvPr id="6" name="Tekstvak 5"/>
          <p:cNvSpPr txBox="1"/>
          <p:nvPr/>
        </p:nvSpPr>
        <p:spPr>
          <a:xfrm>
            <a:off x="899592" y="4797152"/>
            <a:ext cx="6840760" cy="923330"/>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nl-NL" dirty="0" err="1" smtClean="0">
                <a:solidFill>
                  <a:schemeClr val="bg2">
                    <a:lumMod val="10000"/>
                  </a:schemeClr>
                </a:solidFill>
              </a:rPr>
              <a:t>Lass</a:t>
            </a:r>
            <a:r>
              <a:rPr lang="nl-NL" dirty="0" smtClean="0">
                <a:solidFill>
                  <a:schemeClr val="bg2">
                    <a:lumMod val="10000"/>
                  </a:schemeClr>
                </a:solidFill>
              </a:rPr>
              <a:t> der </a:t>
            </a:r>
            <a:r>
              <a:rPr lang="nl-NL" dirty="0" err="1" smtClean="0">
                <a:solidFill>
                  <a:schemeClr val="bg2">
                    <a:lumMod val="10000"/>
                  </a:schemeClr>
                </a:solidFill>
              </a:rPr>
              <a:t>Patient</a:t>
            </a:r>
            <a:r>
              <a:rPr lang="nl-NL" dirty="0" smtClean="0">
                <a:solidFill>
                  <a:schemeClr val="bg2">
                    <a:lumMod val="10000"/>
                  </a:schemeClr>
                </a:solidFill>
              </a:rPr>
              <a:t> </a:t>
            </a:r>
            <a:r>
              <a:rPr lang="nl-NL" dirty="0" err="1" smtClean="0">
                <a:solidFill>
                  <a:schemeClr val="bg2">
                    <a:lumMod val="10000"/>
                  </a:schemeClr>
                </a:solidFill>
              </a:rPr>
              <a:t>sich</a:t>
            </a:r>
            <a:r>
              <a:rPr lang="nl-NL" dirty="0" smtClean="0">
                <a:solidFill>
                  <a:schemeClr val="bg2">
                    <a:lumMod val="10000"/>
                  </a:schemeClr>
                </a:solidFill>
              </a:rPr>
              <a:t> die </a:t>
            </a:r>
            <a:r>
              <a:rPr lang="nl-NL" dirty="0" err="1" smtClean="0">
                <a:solidFill>
                  <a:schemeClr val="bg2">
                    <a:lumMod val="10000"/>
                  </a:schemeClr>
                </a:solidFill>
              </a:rPr>
              <a:t>Geraüsche</a:t>
            </a:r>
            <a:r>
              <a:rPr lang="nl-NL" dirty="0" smtClean="0">
                <a:solidFill>
                  <a:schemeClr val="bg2">
                    <a:lumMod val="10000"/>
                  </a:schemeClr>
                </a:solidFill>
              </a:rPr>
              <a:t> des </a:t>
            </a:r>
            <a:r>
              <a:rPr lang="nl-NL" dirty="0" err="1" smtClean="0">
                <a:solidFill>
                  <a:schemeClr val="bg2">
                    <a:lumMod val="10000"/>
                  </a:schemeClr>
                </a:solidFill>
              </a:rPr>
              <a:t>traumatischen</a:t>
            </a:r>
            <a:r>
              <a:rPr lang="nl-NL" dirty="0" smtClean="0">
                <a:solidFill>
                  <a:schemeClr val="bg2">
                    <a:lumMod val="10000"/>
                  </a:schemeClr>
                </a:solidFill>
              </a:rPr>
              <a:t> </a:t>
            </a:r>
            <a:r>
              <a:rPr lang="nl-NL" dirty="0" err="1" smtClean="0">
                <a:solidFill>
                  <a:schemeClr val="bg2">
                    <a:lumMod val="10000"/>
                  </a:schemeClr>
                </a:solidFill>
              </a:rPr>
              <a:t>Erlebnisses</a:t>
            </a:r>
            <a:r>
              <a:rPr lang="nl-NL" dirty="0" smtClean="0">
                <a:solidFill>
                  <a:schemeClr val="bg2">
                    <a:lumMod val="10000"/>
                  </a:schemeClr>
                </a:solidFill>
              </a:rPr>
              <a:t> </a:t>
            </a:r>
            <a:r>
              <a:rPr lang="nl-NL" dirty="0" err="1" smtClean="0">
                <a:solidFill>
                  <a:schemeClr val="bg2">
                    <a:lumMod val="10000"/>
                  </a:schemeClr>
                </a:solidFill>
              </a:rPr>
              <a:t>erinnern</a:t>
            </a:r>
            <a:r>
              <a:rPr lang="nl-NL" dirty="0" smtClean="0">
                <a:solidFill>
                  <a:schemeClr val="bg2">
                    <a:lumMod val="10000"/>
                  </a:schemeClr>
                </a:solidFill>
              </a:rPr>
              <a:t>, </a:t>
            </a:r>
            <a:r>
              <a:rPr lang="nl-NL" dirty="0" err="1" smtClean="0">
                <a:solidFill>
                  <a:schemeClr val="bg2">
                    <a:lumMod val="10000"/>
                  </a:schemeClr>
                </a:solidFill>
              </a:rPr>
              <a:t>und</a:t>
            </a:r>
            <a:r>
              <a:rPr lang="nl-NL" dirty="0" smtClean="0">
                <a:solidFill>
                  <a:schemeClr val="bg2">
                    <a:lumMod val="10000"/>
                  </a:schemeClr>
                </a:solidFill>
              </a:rPr>
              <a:t> der Lichtpen </a:t>
            </a:r>
            <a:r>
              <a:rPr lang="nl-NL" dirty="0" err="1" smtClean="0">
                <a:solidFill>
                  <a:schemeClr val="bg2">
                    <a:lumMod val="10000"/>
                  </a:schemeClr>
                </a:solidFill>
              </a:rPr>
              <a:t>wird</a:t>
            </a:r>
            <a:r>
              <a:rPr lang="nl-NL" dirty="0" smtClean="0">
                <a:solidFill>
                  <a:schemeClr val="bg2">
                    <a:lumMod val="10000"/>
                  </a:schemeClr>
                </a:solidFill>
              </a:rPr>
              <a:t> </a:t>
            </a:r>
            <a:r>
              <a:rPr lang="nl-NL" dirty="0" err="1" smtClean="0">
                <a:solidFill>
                  <a:schemeClr val="bg2">
                    <a:lumMod val="10000"/>
                  </a:schemeClr>
                </a:solidFill>
              </a:rPr>
              <a:t>auf</a:t>
            </a:r>
            <a:r>
              <a:rPr lang="nl-NL" dirty="0" smtClean="0">
                <a:solidFill>
                  <a:schemeClr val="bg2">
                    <a:lumMod val="10000"/>
                  </a:schemeClr>
                </a:solidFill>
              </a:rPr>
              <a:t> </a:t>
            </a:r>
            <a:r>
              <a:rPr lang="nl-NL" dirty="0" err="1" smtClean="0">
                <a:solidFill>
                  <a:schemeClr val="bg2">
                    <a:lumMod val="10000"/>
                  </a:schemeClr>
                </a:solidFill>
              </a:rPr>
              <a:t>dem</a:t>
            </a:r>
            <a:r>
              <a:rPr lang="nl-NL" dirty="0" smtClean="0">
                <a:solidFill>
                  <a:schemeClr val="bg2">
                    <a:lumMod val="10000"/>
                  </a:schemeClr>
                </a:solidFill>
              </a:rPr>
              <a:t> Zero-</a:t>
            </a:r>
            <a:r>
              <a:rPr lang="nl-NL" dirty="0" err="1" smtClean="0">
                <a:solidFill>
                  <a:schemeClr val="bg2">
                    <a:lumMod val="10000"/>
                  </a:schemeClr>
                </a:solidFill>
              </a:rPr>
              <a:t>punkt</a:t>
            </a:r>
            <a:r>
              <a:rPr lang="nl-NL" dirty="0" smtClean="0">
                <a:solidFill>
                  <a:schemeClr val="bg2">
                    <a:lumMod val="10000"/>
                  </a:schemeClr>
                </a:solidFill>
              </a:rPr>
              <a:t> </a:t>
            </a:r>
            <a:r>
              <a:rPr lang="nl-NL" dirty="0" err="1" smtClean="0">
                <a:solidFill>
                  <a:schemeClr val="bg2">
                    <a:lumMod val="10000"/>
                  </a:schemeClr>
                </a:solidFill>
              </a:rPr>
              <a:t>im</a:t>
            </a:r>
            <a:r>
              <a:rPr lang="nl-NL" dirty="0" smtClean="0">
                <a:solidFill>
                  <a:schemeClr val="bg2">
                    <a:lumMod val="10000"/>
                  </a:schemeClr>
                </a:solidFill>
              </a:rPr>
              <a:t> Ohr gehalten.</a:t>
            </a:r>
            <a:endParaRPr lang="nl-NL" dirty="0">
              <a:solidFill>
                <a:schemeClr val="bg2">
                  <a:lumMod val="10000"/>
                </a:schemeClr>
              </a:solidFill>
            </a:endParaRPr>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1990521"/>
            <a:ext cx="1919003" cy="1907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20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bg/>
                                          </p:spTgt>
                                        </p:tgtEl>
                                        <p:attrNameLst>
                                          <p:attrName>style.visibility</p:attrName>
                                        </p:attrNameLst>
                                      </p:cBhvr>
                                      <p:to>
                                        <p:strVal val="visible"/>
                                      </p:to>
                                    </p:set>
                                    <p:animEffect transition="in" filter="fade">
                                      <p:cBhvr>
                                        <p:cTn id="22" dur="2000"/>
                                        <p:tgtEl>
                                          <p:spTgt spid="6">
                                            <p:bg/>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fade">
                                      <p:cBhvr>
                                        <p:cTn id="27"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6"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Schrittenplan</a:t>
            </a:r>
            <a:r>
              <a:rPr lang="nl-NL" dirty="0" smtClean="0"/>
              <a:t> </a:t>
            </a:r>
            <a:r>
              <a:rPr lang="nl-NL" dirty="0" smtClean="0"/>
              <a:t>“de eliminatie”</a:t>
            </a:r>
            <a:endParaRPr lang="nl-NL" dirty="0"/>
          </a:p>
        </p:txBody>
      </p:sp>
      <p:sp>
        <p:nvSpPr>
          <p:cNvPr id="5" name="Tekstvak 4"/>
          <p:cNvSpPr txBox="1"/>
          <p:nvPr/>
        </p:nvSpPr>
        <p:spPr>
          <a:xfrm>
            <a:off x="3563888" y="1916832"/>
            <a:ext cx="4464496" cy="1477328"/>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nl-NL" dirty="0" err="1" smtClean="0">
                <a:solidFill>
                  <a:schemeClr val="bg2">
                    <a:lumMod val="10000"/>
                  </a:schemeClr>
                </a:solidFill>
              </a:rPr>
              <a:t>Schritt</a:t>
            </a:r>
            <a:r>
              <a:rPr lang="nl-NL" dirty="0" smtClean="0">
                <a:solidFill>
                  <a:schemeClr val="bg2">
                    <a:lumMod val="10000"/>
                  </a:schemeClr>
                </a:solidFill>
              </a:rPr>
              <a:t> </a:t>
            </a:r>
            <a:r>
              <a:rPr lang="nl-NL" dirty="0" smtClean="0">
                <a:solidFill>
                  <a:schemeClr val="bg2">
                    <a:lumMod val="10000"/>
                  </a:schemeClr>
                </a:solidFill>
              </a:rPr>
              <a:t>4: </a:t>
            </a:r>
            <a:r>
              <a:rPr lang="nl-NL" dirty="0" err="1" smtClean="0">
                <a:solidFill>
                  <a:schemeClr val="bg2">
                    <a:lumMod val="10000"/>
                  </a:schemeClr>
                </a:solidFill>
              </a:rPr>
              <a:t>Corebelief</a:t>
            </a:r>
            <a:r>
              <a:rPr lang="nl-NL" dirty="0" smtClean="0">
                <a:solidFill>
                  <a:schemeClr val="bg2">
                    <a:lumMod val="10000"/>
                  </a:schemeClr>
                </a:solidFill>
              </a:rPr>
              <a:t> 5</a:t>
            </a:r>
          </a:p>
          <a:p>
            <a:r>
              <a:rPr lang="nl-NL" dirty="0" smtClean="0">
                <a:solidFill>
                  <a:schemeClr val="bg2">
                    <a:lumMod val="10000"/>
                  </a:schemeClr>
                </a:solidFill>
              </a:rPr>
              <a:t>Ziel: alle </a:t>
            </a:r>
            <a:r>
              <a:rPr lang="nl-NL" dirty="0" err="1" smtClean="0">
                <a:solidFill>
                  <a:schemeClr val="bg2">
                    <a:lumMod val="10000"/>
                  </a:schemeClr>
                </a:solidFill>
              </a:rPr>
              <a:t>Gefühle</a:t>
            </a:r>
            <a:r>
              <a:rPr lang="nl-NL" dirty="0" smtClean="0">
                <a:solidFill>
                  <a:schemeClr val="bg2">
                    <a:lumMod val="10000"/>
                  </a:schemeClr>
                </a:solidFill>
              </a:rPr>
              <a:t> von Schuld, </a:t>
            </a:r>
            <a:r>
              <a:rPr lang="nl-NL" dirty="0" err="1" smtClean="0">
                <a:solidFill>
                  <a:schemeClr val="bg2">
                    <a:lumMod val="10000"/>
                  </a:schemeClr>
                </a:solidFill>
              </a:rPr>
              <a:t>Scham</a:t>
            </a:r>
            <a:r>
              <a:rPr lang="nl-NL" dirty="0" smtClean="0">
                <a:solidFill>
                  <a:schemeClr val="bg2">
                    <a:lumMod val="10000"/>
                  </a:schemeClr>
                </a:solidFill>
              </a:rPr>
              <a:t>, </a:t>
            </a:r>
            <a:r>
              <a:rPr lang="nl-NL" dirty="0" err="1" smtClean="0">
                <a:solidFill>
                  <a:schemeClr val="bg2">
                    <a:lumMod val="10000"/>
                  </a:schemeClr>
                </a:solidFill>
              </a:rPr>
              <a:t>Trauer</a:t>
            </a:r>
            <a:r>
              <a:rPr lang="nl-NL" dirty="0" smtClean="0">
                <a:solidFill>
                  <a:schemeClr val="bg2">
                    <a:lumMod val="10000"/>
                  </a:schemeClr>
                </a:solidFill>
              </a:rPr>
              <a:t>, Stress </a:t>
            </a:r>
            <a:r>
              <a:rPr lang="nl-NL" dirty="0" err="1" smtClean="0">
                <a:solidFill>
                  <a:schemeClr val="bg2">
                    <a:lumMod val="10000"/>
                  </a:schemeClr>
                </a:solidFill>
              </a:rPr>
              <a:t>und</a:t>
            </a:r>
            <a:r>
              <a:rPr lang="nl-NL" dirty="0" smtClean="0">
                <a:solidFill>
                  <a:schemeClr val="bg2">
                    <a:lumMod val="10000"/>
                  </a:schemeClr>
                </a:solidFill>
              </a:rPr>
              <a:t>/</a:t>
            </a:r>
            <a:r>
              <a:rPr lang="nl-NL" dirty="0" err="1" smtClean="0">
                <a:solidFill>
                  <a:schemeClr val="bg2">
                    <a:lumMod val="10000"/>
                  </a:schemeClr>
                </a:solidFill>
              </a:rPr>
              <a:t>oder</a:t>
            </a:r>
            <a:r>
              <a:rPr lang="nl-NL" dirty="0" smtClean="0">
                <a:solidFill>
                  <a:schemeClr val="bg2">
                    <a:lumMod val="10000"/>
                  </a:schemeClr>
                </a:solidFill>
              </a:rPr>
              <a:t> das traumatische </a:t>
            </a:r>
            <a:r>
              <a:rPr lang="nl-NL" dirty="0" err="1" smtClean="0">
                <a:solidFill>
                  <a:schemeClr val="bg2">
                    <a:lumMod val="10000"/>
                  </a:schemeClr>
                </a:solidFill>
              </a:rPr>
              <a:t>Erlebnis</a:t>
            </a:r>
            <a:r>
              <a:rPr lang="nl-NL" dirty="0" smtClean="0">
                <a:solidFill>
                  <a:schemeClr val="bg2">
                    <a:lumMod val="10000"/>
                  </a:schemeClr>
                </a:solidFill>
              </a:rPr>
              <a:t> </a:t>
            </a:r>
            <a:r>
              <a:rPr lang="nl-NL" dirty="0" err="1" smtClean="0">
                <a:solidFill>
                  <a:schemeClr val="bg2">
                    <a:lumMod val="10000"/>
                  </a:schemeClr>
                </a:solidFill>
              </a:rPr>
              <a:t>erinnern</a:t>
            </a:r>
            <a:r>
              <a:rPr lang="nl-NL" dirty="0" smtClean="0">
                <a:solidFill>
                  <a:schemeClr val="bg2">
                    <a:lumMod val="10000"/>
                  </a:schemeClr>
                </a:solidFill>
              </a:rPr>
              <a:t> </a:t>
            </a:r>
            <a:r>
              <a:rPr lang="nl-NL" dirty="0" err="1" smtClean="0">
                <a:solidFill>
                  <a:schemeClr val="bg2">
                    <a:lumMod val="10000"/>
                  </a:schemeClr>
                </a:solidFill>
              </a:rPr>
              <a:t>und</a:t>
            </a:r>
            <a:r>
              <a:rPr lang="nl-NL" dirty="0" smtClean="0">
                <a:solidFill>
                  <a:schemeClr val="bg2">
                    <a:lumMod val="10000"/>
                  </a:schemeClr>
                </a:solidFill>
              </a:rPr>
              <a:t> </a:t>
            </a:r>
            <a:r>
              <a:rPr lang="nl-NL" dirty="0" err="1" smtClean="0">
                <a:solidFill>
                  <a:schemeClr val="bg2">
                    <a:lumMod val="10000"/>
                  </a:schemeClr>
                </a:solidFill>
              </a:rPr>
              <a:t>aufloesen</a:t>
            </a:r>
            <a:r>
              <a:rPr lang="nl-NL" dirty="0" smtClean="0">
                <a:solidFill>
                  <a:schemeClr val="bg2">
                    <a:lumMod val="10000"/>
                  </a:schemeClr>
                </a:solidFill>
              </a:rPr>
              <a:t> lassen </a:t>
            </a:r>
            <a:r>
              <a:rPr lang="nl-NL" dirty="0" err="1" smtClean="0">
                <a:solidFill>
                  <a:schemeClr val="bg2">
                    <a:lumMod val="10000"/>
                  </a:schemeClr>
                </a:solidFill>
              </a:rPr>
              <a:t>während</a:t>
            </a:r>
            <a:r>
              <a:rPr lang="nl-NL" dirty="0" smtClean="0">
                <a:solidFill>
                  <a:schemeClr val="bg2">
                    <a:lumMod val="10000"/>
                  </a:schemeClr>
                </a:solidFill>
              </a:rPr>
              <a:t> der Lichtstift das </a:t>
            </a:r>
            <a:r>
              <a:rPr lang="nl-NL" dirty="0" err="1" smtClean="0">
                <a:solidFill>
                  <a:schemeClr val="bg2">
                    <a:lumMod val="10000"/>
                  </a:schemeClr>
                </a:solidFill>
              </a:rPr>
              <a:t>Raymedy</a:t>
            </a:r>
            <a:r>
              <a:rPr lang="nl-NL" dirty="0" smtClean="0">
                <a:solidFill>
                  <a:schemeClr val="bg2">
                    <a:lumMod val="10000"/>
                  </a:schemeClr>
                </a:solidFill>
              </a:rPr>
              <a:t> </a:t>
            </a:r>
            <a:r>
              <a:rPr lang="nl-NL" dirty="0" err="1" smtClean="0">
                <a:solidFill>
                  <a:schemeClr val="bg2">
                    <a:lumMod val="10000"/>
                  </a:schemeClr>
                </a:solidFill>
              </a:rPr>
              <a:t>spielt</a:t>
            </a:r>
            <a:r>
              <a:rPr lang="nl-NL" dirty="0" smtClean="0">
                <a:solidFill>
                  <a:schemeClr val="bg2">
                    <a:lumMod val="10000"/>
                  </a:schemeClr>
                </a:solidFill>
              </a:rPr>
              <a:t>. </a:t>
            </a:r>
            <a:endParaRPr lang="nl-NL" dirty="0">
              <a:solidFill>
                <a:schemeClr val="bg2">
                  <a:lumMod val="10000"/>
                </a:schemeClr>
              </a:solidFill>
            </a:endParaRPr>
          </a:p>
        </p:txBody>
      </p:sp>
      <p:sp>
        <p:nvSpPr>
          <p:cNvPr id="6" name="Tekstvak 5"/>
          <p:cNvSpPr txBox="1"/>
          <p:nvPr/>
        </p:nvSpPr>
        <p:spPr>
          <a:xfrm>
            <a:off x="179512" y="4437112"/>
            <a:ext cx="8496944" cy="923330"/>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nl-NL" dirty="0" err="1" smtClean="0">
                <a:solidFill>
                  <a:schemeClr val="bg2">
                    <a:lumMod val="10000"/>
                  </a:schemeClr>
                </a:solidFill>
              </a:rPr>
              <a:t>Muntern</a:t>
            </a:r>
            <a:r>
              <a:rPr lang="nl-NL" dirty="0" smtClean="0">
                <a:solidFill>
                  <a:schemeClr val="bg2">
                    <a:lumMod val="10000"/>
                  </a:schemeClr>
                </a:solidFill>
              </a:rPr>
              <a:t> </a:t>
            </a:r>
            <a:r>
              <a:rPr lang="nl-NL" dirty="0" err="1" smtClean="0">
                <a:solidFill>
                  <a:schemeClr val="bg2">
                    <a:lumMod val="10000"/>
                  </a:schemeClr>
                </a:solidFill>
              </a:rPr>
              <a:t>Sie</a:t>
            </a:r>
            <a:r>
              <a:rPr lang="nl-NL" dirty="0" smtClean="0">
                <a:solidFill>
                  <a:schemeClr val="bg2">
                    <a:lumMod val="10000"/>
                  </a:schemeClr>
                </a:solidFill>
              </a:rPr>
              <a:t> der </a:t>
            </a:r>
            <a:r>
              <a:rPr lang="nl-NL" dirty="0" err="1" smtClean="0">
                <a:solidFill>
                  <a:schemeClr val="bg2">
                    <a:lumMod val="10000"/>
                  </a:schemeClr>
                </a:solidFill>
              </a:rPr>
              <a:t>Patient</a:t>
            </a:r>
            <a:r>
              <a:rPr lang="nl-NL" dirty="0" smtClean="0">
                <a:solidFill>
                  <a:schemeClr val="bg2">
                    <a:lumMod val="10000"/>
                  </a:schemeClr>
                </a:solidFill>
              </a:rPr>
              <a:t> </a:t>
            </a:r>
            <a:r>
              <a:rPr lang="nl-NL" dirty="0" err="1" smtClean="0">
                <a:solidFill>
                  <a:schemeClr val="bg2">
                    <a:lumMod val="10000"/>
                  </a:schemeClr>
                </a:solidFill>
              </a:rPr>
              <a:t>auf</a:t>
            </a:r>
            <a:r>
              <a:rPr lang="nl-NL" dirty="0" smtClean="0">
                <a:solidFill>
                  <a:schemeClr val="bg2">
                    <a:lumMod val="10000"/>
                  </a:schemeClr>
                </a:solidFill>
              </a:rPr>
              <a:t> </a:t>
            </a:r>
            <a:r>
              <a:rPr lang="nl-NL" dirty="0" err="1" smtClean="0">
                <a:solidFill>
                  <a:schemeClr val="bg2">
                    <a:lumMod val="10000"/>
                  </a:schemeClr>
                </a:solidFill>
              </a:rPr>
              <a:t>sich</a:t>
            </a:r>
            <a:r>
              <a:rPr lang="nl-NL" dirty="0" smtClean="0">
                <a:solidFill>
                  <a:schemeClr val="bg2">
                    <a:lumMod val="10000"/>
                  </a:schemeClr>
                </a:solidFill>
              </a:rPr>
              <a:t> alle </a:t>
            </a:r>
            <a:r>
              <a:rPr lang="nl-NL" dirty="0" err="1" smtClean="0">
                <a:solidFill>
                  <a:schemeClr val="bg2">
                    <a:lumMod val="10000"/>
                  </a:schemeClr>
                </a:solidFill>
              </a:rPr>
              <a:t>Gefühle</a:t>
            </a:r>
            <a:r>
              <a:rPr lang="nl-NL" dirty="0" smtClean="0">
                <a:solidFill>
                  <a:schemeClr val="bg2">
                    <a:lumMod val="10000"/>
                  </a:schemeClr>
                </a:solidFill>
              </a:rPr>
              <a:t> von Schuld, </a:t>
            </a:r>
            <a:r>
              <a:rPr lang="nl-NL" dirty="0" err="1" smtClean="0">
                <a:solidFill>
                  <a:schemeClr val="bg2">
                    <a:lumMod val="10000"/>
                  </a:schemeClr>
                </a:solidFill>
              </a:rPr>
              <a:t>Scham</a:t>
            </a:r>
            <a:r>
              <a:rPr lang="nl-NL" dirty="0" smtClean="0">
                <a:solidFill>
                  <a:schemeClr val="bg2">
                    <a:lumMod val="10000"/>
                  </a:schemeClr>
                </a:solidFill>
              </a:rPr>
              <a:t>, </a:t>
            </a:r>
            <a:r>
              <a:rPr lang="nl-NL" dirty="0" err="1" smtClean="0">
                <a:solidFill>
                  <a:schemeClr val="bg2">
                    <a:lumMod val="10000"/>
                  </a:schemeClr>
                </a:solidFill>
              </a:rPr>
              <a:t>Trauer</a:t>
            </a:r>
            <a:r>
              <a:rPr lang="nl-NL" dirty="0" smtClean="0">
                <a:solidFill>
                  <a:schemeClr val="bg2">
                    <a:lumMod val="10000"/>
                  </a:schemeClr>
                </a:solidFill>
              </a:rPr>
              <a:t>, Stress </a:t>
            </a:r>
            <a:r>
              <a:rPr lang="nl-NL" dirty="0" err="1" smtClean="0">
                <a:solidFill>
                  <a:schemeClr val="bg2">
                    <a:lumMod val="10000"/>
                  </a:schemeClr>
                </a:solidFill>
              </a:rPr>
              <a:t>und</a:t>
            </a:r>
            <a:r>
              <a:rPr lang="nl-NL" dirty="0" smtClean="0">
                <a:solidFill>
                  <a:schemeClr val="bg2">
                    <a:lumMod val="10000"/>
                  </a:schemeClr>
                </a:solidFill>
              </a:rPr>
              <a:t>/ </a:t>
            </a:r>
            <a:r>
              <a:rPr lang="nl-NL" dirty="0" err="1" smtClean="0">
                <a:solidFill>
                  <a:schemeClr val="bg2">
                    <a:lumMod val="10000"/>
                  </a:schemeClr>
                </a:solidFill>
              </a:rPr>
              <a:t>oder</a:t>
            </a:r>
            <a:r>
              <a:rPr lang="nl-NL" dirty="0" smtClean="0">
                <a:solidFill>
                  <a:schemeClr val="bg2">
                    <a:lumMod val="10000"/>
                  </a:schemeClr>
                </a:solidFill>
              </a:rPr>
              <a:t> die </a:t>
            </a:r>
            <a:r>
              <a:rPr lang="nl-NL" dirty="0" err="1" smtClean="0">
                <a:solidFill>
                  <a:schemeClr val="bg2">
                    <a:lumMod val="10000"/>
                  </a:schemeClr>
                </a:solidFill>
              </a:rPr>
              <a:t>traumatisierende</a:t>
            </a:r>
            <a:r>
              <a:rPr lang="nl-NL" dirty="0" smtClean="0">
                <a:solidFill>
                  <a:schemeClr val="bg2">
                    <a:lumMod val="10000"/>
                  </a:schemeClr>
                </a:solidFill>
              </a:rPr>
              <a:t> </a:t>
            </a:r>
            <a:r>
              <a:rPr lang="nl-NL" dirty="0" err="1" smtClean="0">
                <a:solidFill>
                  <a:schemeClr val="bg2">
                    <a:lumMod val="10000"/>
                  </a:schemeClr>
                </a:solidFill>
              </a:rPr>
              <a:t>Erfahrung</a:t>
            </a:r>
            <a:r>
              <a:rPr lang="nl-NL" dirty="0" smtClean="0">
                <a:solidFill>
                  <a:schemeClr val="bg2">
                    <a:lumMod val="10000"/>
                  </a:schemeClr>
                </a:solidFill>
              </a:rPr>
              <a:t> los </a:t>
            </a:r>
            <a:r>
              <a:rPr lang="nl-NL" dirty="0" err="1" smtClean="0">
                <a:solidFill>
                  <a:schemeClr val="bg2">
                    <a:lumMod val="10000"/>
                  </a:schemeClr>
                </a:solidFill>
              </a:rPr>
              <a:t>zu</a:t>
            </a:r>
            <a:r>
              <a:rPr lang="nl-NL" dirty="0" smtClean="0">
                <a:solidFill>
                  <a:schemeClr val="bg2">
                    <a:lumMod val="10000"/>
                  </a:schemeClr>
                </a:solidFill>
              </a:rPr>
              <a:t> lassen., </a:t>
            </a:r>
            <a:r>
              <a:rPr lang="nl-NL" dirty="0" err="1" smtClean="0">
                <a:solidFill>
                  <a:schemeClr val="bg2">
                    <a:lumMod val="10000"/>
                  </a:schemeClr>
                </a:solidFill>
              </a:rPr>
              <a:t>weil</a:t>
            </a:r>
            <a:r>
              <a:rPr lang="nl-NL" dirty="0" smtClean="0">
                <a:solidFill>
                  <a:schemeClr val="bg2">
                    <a:lumMod val="10000"/>
                  </a:schemeClr>
                </a:solidFill>
              </a:rPr>
              <a:t> </a:t>
            </a:r>
            <a:r>
              <a:rPr lang="nl-NL" dirty="0" err="1" smtClean="0">
                <a:solidFill>
                  <a:schemeClr val="bg2">
                    <a:lumMod val="10000"/>
                  </a:schemeClr>
                </a:solidFill>
              </a:rPr>
              <a:t>Sie</a:t>
            </a:r>
            <a:r>
              <a:rPr lang="nl-NL" dirty="0" smtClean="0">
                <a:solidFill>
                  <a:schemeClr val="bg2">
                    <a:lumMod val="10000"/>
                  </a:schemeClr>
                </a:solidFill>
              </a:rPr>
              <a:t> </a:t>
            </a:r>
            <a:r>
              <a:rPr lang="nl-NL" dirty="0" err="1" smtClean="0">
                <a:solidFill>
                  <a:schemeClr val="bg2">
                    <a:lumMod val="10000"/>
                  </a:schemeClr>
                </a:solidFill>
              </a:rPr>
              <a:t>miet</a:t>
            </a:r>
            <a:r>
              <a:rPr lang="nl-NL" dirty="0" smtClean="0">
                <a:solidFill>
                  <a:schemeClr val="bg2">
                    <a:lumMod val="10000"/>
                  </a:schemeClr>
                </a:solidFill>
              </a:rPr>
              <a:t> der Lichtpen </a:t>
            </a:r>
            <a:r>
              <a:rPr lang="nl-NL" dirty="0" err="1" smtClean="0">
                <a:solidFill>
                  <a:schemeClr val="bg2">
                    <a:lumMod val="10000"/>
                  </a:schemeClr>
                </a:solidFill>
              </a:rPr>
              <a:t>Raymedy</a:t>
            </a:r>
            <a:r>
              <a:rPr lang="nl-NL" dirty="0" smtClean="0">
                <a:solidFill>
                  <a:schemeClr val="bg2">
                    <a:lumMod val="10000"/>
                  </a:schemeClr>
                </a:solidFill>
              </a:rPr>
              <a:t> CB 5 </a:t>
            </a:r>
            <a:r>
              <a:rPr lang="nl-NL" dirty="0" err="1" smtClean="0">
                <a:solidFill>
                  <a:schemeClr val="bg2">
                    <a:lumMod val="10000"/>
                  </a:schemeClr>
                </a:solidFill>
              </a:rPr>
              <a:t>auf</a:t>
            </a:r>
            <a:r>
              <a:rPr lang="nl-NL" dirty="0" smtClean="0">
                <a:solidFill>
                  <a:schemeClr val="bg2">
                    <a:lumMod val="10000"/>
                  </a:schemeClr>
                </a:solidFill>
              </a:rPr>
              <a:t> Magen 2 Links einspielen.</a:t>
            </a:r>
            <a:endParaRPr lang="nl-NL" dirty="0">
              <a:solidFill>
                <a:schemeClr val="bg2">
                  <a:lumMod val="10000"/>
                </a:schemeClr>
              </a:solidFill>
            </a:endParaRPr>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1885636"/>
            <a:ext cx="2396629" cy="2442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20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bg/>
                                          </p:spTgt>
                                        </p:tgtEl>
                                        <p:attrNameLst>
                                          <p:attrName>style.visibility</p:attrName>
                                        </p:attrNameLst>
                                      </p:cBhvr>
                                      <p:to>
                                        <p:strVal val="visible"/>
                                      </p:to>
                                    </p:set>
                                    <p:animEffect transition="in" filter="fade">
                                      <p:cBhvr>
                                        <p:cTn id="22" dur="2000"/>
                                        <p:tgtEl>
                                          <p:spTgt spid="6">
                                            <p:bg/>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fade">
                                      <p:cBhvr>
                                        <p:cTn id="27"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6"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476672"/>
            <a:ext cx="8229600" cy="1143000"/>
          </a:xfrm>
        </p:spPr>
        <p:txBody>
          <a:bodyPr>
            <a:normAutofit/>
          </a:bodyPr>
          <a:lstStyle/>
          <a:p>
            <a:r>
              <a:rPr lang="nl-NL" dirty="0" err="1" smtClean="0"/>
              <a:t>Schrittenplan</a:t>
            </a:r>
            <a:r>
              <a:rPr lang="nl-NL" dirty="0" smtClean="0"/>
              <a:t> “ </a:t>
            </a:r>
            <a:r>
              <a:rPr lang="nl-NL" dirty="0" err="1" smtClean="0"/>
              <a:t>Elimination</a:t>
            </a:r>
            <a:r>
              <a:rPr lang="nl-NL" dirty="0" smtClean="0"/>
              <a:t>”</a:t>
            </a:r>
            <a:endParaRPr lang="nl-NL" dirty="0"/>
          </a:p>
        </p:txBody>
      </p:sp>
      <p:sp>
        <p:nvSpPr>
          <p:cNvPr id="5" name="Tekstvak 4"/>
          <p:cNvSpPr txBox="1"/>
          <p:nvPr/>
        </p:nvSpPr>
        <p:spPr>
          <a:xfrm>
            <a:off x="3635896" y="1916832"/>
            <a:ext cx="5256584" cy="1477328"/>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nl-NL" dirty="0" err="1" smtClean="0">
                <a:solidFill>
                  <a:schemeClr val="bg2">
                    <a:lumMod val="10000"/>
                  </a:schemeClr>
                </a:solidFill>
              </a:rPr>
              <a:t>Schritt</a:t>
            </a:r>
            <a:r>
              <a:rPr lang="nl-NL" dirty="0" smtClean="0">
                <a:solidFill>
                  <a:schemeClr val="bg2">
                    <a:lumMod val="10000"/>
                  </a:schemeClr>
                </a:solidFill>
              </a:rPr>
              <a:t> </a:t>
            </a:r>
            <a:r>
              <a:rPr lang="nl-NL" dirty="0" smtClean="0">
                <a:solidFill>
                  <a:schemeClr val="bg2">
                    <a:lumMod val="10000"/>
                  </a:schemeClr>
                </a:solidFill>
              </a:rPr>
              <a:t>5 </a:t>
            </a:r>
            <a:r>
              <a:rPr lang="nl-NL" dirty="0" err="1" smtClean="0">
                <a:solidFill>
                  <a:schemeClr val="bg2">
                    <a:lumMod val="10000"/>
                  </a:schemeClr>
                </a:solidFill>
              </a:rPr>
              <a:t>Corebelief</a:t>
            </a:r>
            <a:r>
              <a:rPr lang="nl-NL" dirty="0" smtClean="0">
                <a:solidFill>
                  <a:schemeClr val="bg2">
                    <a:lumMod val="10000"/>
                  </a:schemeClr>
                </a:solidFill>
              </a:rPr>
              <a:t> 5</a:t>
            </a:r>
          </a:p>
          <a:p>
            <a:r>
              <a:rPr lang="nl-NL" dirty="0" smtClean="0">
                <a:solidFill>
                  <a:schemeClr val="bg2">
                    <a:lumMod val="10000"/>
                  </a:schemeClr>
                </a:solidFill>
              </a:rPr>
              <a:t>Doel : alle gevoelens  herinneren van woede,haat , of misbruik als gevolg  van de stress of de traumatische gebeurtenis.</a:t>
            </a:r>
          </a:p>
          <a:p>
            <a:endParaRPr lang="nl-NL" dirty="0"/>
          </a:p>
        </p:txBody>
      </p:sp>
      <p:sp>
        <p:nvSpPr>
          <p:cNvPr id="6" name="Tekstvak 5"/>
          <p:cNvSpPr txBox="1"/>
          <p:nvPr/>
        </p:nvSpPr>
        <p:spPr>
          <a:xfrm>
            <a:off x="395536" y="4221088"/>
            <a:ext cx="7992888" cy="923330"/>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nl-NL" dirty="0" smtClean="0">
                <a:solidFill>
                  <a:schemeClr val="bg2">
                    <a:lumMod val="10000"/>
                  </a:schemeClr>
                </a:solidFill>
              </a:rPr>
              <a:t>Laat de cliënt zich de gevoelens  herinneren van woede,haat , of misbruik als gevolg  van de stress of de traumatische gebeurtenis.</a:t>
            </a:r>
          </a:p>
          <a:p>
            <a:r>
              <a:rPr lang="nl-NL" dirty="0" smtClean="0">
                <a:solidFill>
                  <a:schemeClr val="bg2">
                    <a:lumMod val="10000"/>
                  </a:schemeClr>
                </a:solidFill>
              </a:rPr>
              <a:t>Terwijl u met de lichtpen de </a:t>
            </a:r>
            <a:r>
              <a:rPr lang="nl-NL" dirty="0" err="1" smtClean="0">
                <a:solidFill>
                  <a:schemeClr val="bg2">
                    <a:lumMod val="10000"/>
                  </a:schemeClr>
                </a:solidFill>
              </a:rPr>
              <a:t>Raymedie</a:t>
            </a:r>
            <a:r>
              <a:rPr lang="nl-NL" dirty="0" smtClean="0">
                <a:solidFill>
                  <a:schemeClr val="bg2">
                    <a:lumMod val="10000"/>
                  </a:schemeClr>
                </a:solidFill>
              </a:rPr>
              <a:t> Core Belief 5 op het JM 15 punt toedient.</a:t>
            </a:r>
            <a:endParaRPr lang="nl-NL" dirty="0">
              <a:solidFill>
                <a:schemeClr val="bg2">
                  <a:lumMod val="10000"/>
                </a:schemeClr>
              </a:solidFill>
            </a:endParaRPr>
          </a:p>
        </p:txBody>
      </p:sp>
      <p:pic>
        <p:nvPicPr>
          <p:cNvPr id="1331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1847926"/>
            <a:ext cx="2232248" cy="2288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20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bg/>
                                          </p:spTgt>
                                        </p:tgtEl>
                                        <p:attrNameLst>
                                          <p:attrName>style.visibility</p:attrName>
                                        </p:attrNameLst>
                                      </p:cBhvr>
                                      <p:to>
                                        <p:strVal val="visible"/>
                                      </p:to>
                                    </p:set>
                                    <p:animEffect transition="in" filter="fade">
                                      <p:cBhvr>
                                        <p:cTn id="22" dur="2000"/>
                                        <p:tgtEl>
                                          <p:spTgt spid="6">
                                            <p:bg/>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fade">
                                      <p:cBhvr>
                                        <p:cTn id="27" dur="2000"/>
                                        <p:tgtEl>
                                          <p:spTgt spid="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fade">
                                      <p:cBhvr>
                                        <p:cTn id="32" dur="20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6"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Schrittenplan</a:t>
            </a:r>
            <a:r>
              <a:rPr lang="nl-NL" dirty="0" smtClean="0"/>
              <a:t> </a:t>
            </a:r>
            <a:r>
              <a:rPr lang="nl-NL" dirty="0" smtClean="0"/>
              <a:t>“de eliminatie”</a:t>
            </a:r>
            <a:endParaRPr lang="nl-NL" dirty="0"/>
          </a:p>
        </p:txBody>
      </p:sp>
      <p:sp>
        <p:nvSpPr>
          <p:cNvPr id="5" name="Tekstvak 4"/>
          <p:cNvSpPr txBox="1"/>
          <p:nvPr/>
        </p:nvSpPr>
        <p:spPr>
          <a:xfrm>
            <a:off x="3131840" y="1916832"/>
            <a:ext cx="5400600" cy="923330"/>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nl-NL" dirty="0" err="1" smtClean="0">
                <a:solidFill>
                  <a:schemeClr val="bg2">
                    <a:lumMod val="10000"/>
                  </a:schemeClr>
                </a:solidFill>
              </a:rPr>
              <a:t>Schritt</a:t>
            </a:r>
            <a:r>
              <a:rPr lang="nl-NL" dirty="0" smtClean="0">
                <a:solidFill>
                  <a:schemeClr val="bg2">
                    <a:lumMod val="10000"/>
                  </a:schemeClr>
                </a:solidFill>
              </a:rPr>
              <a:t>  </a:t>
            </a:r>
            <a:r>
              <a:rPr lang="nl-NL" dirty="0" smtClean="0">
                <a:solidFill>
                  <a:schemeClr val="bg2">
                    <a:lumMod val="10000"/>
                  </a:schemeClr>
                </a:solidFill>
              </a:rPr>
              <a:t>6: Core  Belief 5</a:t>
            </a:r>
          </a:p>
          <a:p>
            <a:r>
              <a:rPr lang="nl-NL" dirty="0" smtClean="0">
                <a:solidFill>
                  <a:schemeClr val="bg2">
                    <a:lumMod val="10000"/>
                  </a:schemeClr>
                </a:solidFill>
              </a:rPr>
              <a:t>Doel: om alle gevoelens van angst voor meer soortgelijke ervaringen in de toekomst te ontladen</a:t>
            </a:r>
            <a:endParaRPr lang="nl-NL" dirty="0">
              <a:solidFill>
                <a:schemeClr val="bg2">
                  <a:lumMod val="10000"/>
                </a:schemeClr>
              </a:solidFill>
            </a:endParaRPr>
          </a:p>
        </p:txBody>
      </p:sp>
      <p:sp>
        <p:nvSpPr>
          <p:cNvPr id="6" name="Tekstvak 5"/>
          <p:cNvSpPr txBox="1"/>
          <p:nvPr/>
        </p:nvSpPr>
        <p:spPr>
          <a:xfrm>
            <a:off x="467544" y="3861048"/>
            <a:ext cx="8064896" cy="923330"/>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nl-NL" dirty="0" smtClean="0">
                <a:solidFill>
                  <a:schemeClr val="bg2">
                    <a:lumMod val="10000"/>
                  </a:schemeClr>
                </a:solidFill>
              </a:rPr>
              <a:t>Vraag de </a:t>
            </a:r>
            <a:r>
              <a:rPr lang="nl-NL" dirty="0" err="1" smtClean="0">
                <a:solidFill>
                  <a:schemeClr val="bg2">
                    <a:lumMod val="10000"/>
                  </a:schemeClr>
                </a:solidFill>
              </a:rPr>
              <a:t>clënt</a:t>
            </a:r>
            <a:r>
              <a:rPr lang="nl-NL" dirty="0" smtClean="0">
                <a:solidFill>
                  <a:schemeClr val="bg2">
                    <a:lumMod val="10000"/>
                  </a:schemeClr>
                </a:solidFill>
              </a:rPr>
              <a:t> om alle gevoelens van angst voor meer soortgelijke ervaringen in de toekomst omhoog te laten komen, terwijl  u met de lichtpen de </a:t>
            </a:r>
            <a:r>
              <a:rPr lang="nl-NL" dirty="0" err="1" smtClean="0">
                <a:solidFill>
                  <a:schemeClr val="bg2">
                    <a:lumMod val="10000"/>
                  </a:schemeClr>
                </a:solidFill>
              </a:rPr>
              <a:t>Raymedie</a:t>
            </a:r>
            <a:r>
              <a:rPr lang="nl-NL" dirty="0" smtClean="0">
                <a:solidFill>
                  <a:schemeClr val="bg2">
                    <a:lumMod val="10000"/>
                  </a:schemeClr>
                </a:solidFill>
              </a:rPr>
              <a:t> Core Belief 5 op het punt Maag 2 op de rechterwang toedient</a:t>
            </a:r>
            <a:endParaRPr lang="nl-NL" dirty="0">
              <a:solidFill>
                <a:schemeClr val="bg2">
                  <a:lumMod val="10000"/>
                </a:schemeClr>
              </a:solidFill>
            </a:endParaRPr>
          </a:p>
        </p:txBody>
      </p:sp>
      <p:pic>
        <p:nvPicPr>
          <p:cNvPr id="1433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0612" y="1868325"/>
            <a:ext cx="1857172" cy="1887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Schrittenplan”de</a:t>
            </a:r>
            <a:r>
              <a:rPr lang="nl-NL" dirty="0" smtClean="0"/>
              <a:t> </a:t>
            </a:r>
            <a:r>
              <a:rPr lang="nl-NL" dirty="0" err="1" smtClean="0"/>
              <a:t>intergratie</a:t>
            </a:r>
            <a:r>
              <a:rPr lang="nl-NL" dirty="0" smtClean="0"/>
              <a:t>”</a:t>
            </a:r>
            <a:endParaRPr lang="nl-NL" dirty="0"/>
          </a:p>
        </p:txBody>
      </p:sp>
      <p:sp>
        <p:nvSpPr>
          <p:cNvPr id="3" name="Tijdelijke aanduiding voor inhoud 2"/>
          <p:cNvSpPr>
            <a:spLocks noGrp="1"/>
          </p:cNvSpPr>
          <p:nvPr>
            <p:ph idx="1"/>
          </p:nvPr>
        </p:nvSpPr>
        <p:spPr>
          <a:xfrm>
            <a:off x="3491880" y="2060848"/>
            <a:ext cx="5112568" cy="2376264"/>
          </a:xfrm>
        </p:spPr>
        <p:style>
          <a:lnRef idx="0">
            <a:schemeClr val="accent3"/>
          </a:lnRef>
          <a:fillRef idx="3">
            <a:schemeClr val="accent3"/>
          </a:fillRef>
          <a:effectRef idx="3">
            <a:schemeClr val="accent3"/>
          </a:effectRef>
          <a:fontRef idx="minor">
            <a:schemeClr val="lt1"/>
          </a:fontRef>
        </p:style>
        <p:txBody>
          <a:bodyPr>
            <a:normAutofit fontScale="62500" lnSpcReduction="20000"/>
          </a:bodyPr>
          <a:lstStyle/>
          <a:p>
            <a:r>
              <a:rPr lang="nl-NL" dirty="0" smtClean="0">
                <a:solidFill>
                  <a:schemeClr val="bg2">
                    <a:lumMod val="10000"/>
                  </a:schemeClr>
                </a:solidFill>
              </a:rPr>
              <a:t>Op dit punt aangeland, kan de cliënt zichzelf letterlijk helen met de volgende uitspraken:</a:t>
            </a:r>
          </a:p>
          <a:p>
            <a:r>
              <a:rPr lang="nl-NL" dirty="0" smtClean="0">
                <a:solidFill>
                  <a:schemeClr val="bg2">
                    <a:lumMod val="10000"/>
                  </a:schemeClr>
                </a:solidFill>
              </a:rPr>
              <a:t>	"Ik herstel het contact met alle aspecten van het Licht in mij"</a:t>
            </a:r>
          </a:p>
          <a:p>
            <a:r>
              <a:rPr lang="nl-NL" dirty="0" smtClean="0">
                <a:solidFill>
                  <a:schemeClr val="bg2">
                    <a:lumMod val="10000"/>
                  </a:schemeClr>
                </a:solidFill>
              </a:rPr>
              <a:t>	"Ik herstel het contact met alle aspecten van de Liefde in mij"</a:t>
            </a:r>
          </a:p>
          <a:p>
            <a:r>
              <a:rPr lang="nl-NL" dirty="0" smtClean="0">
                <a:solidFill>
                  <a:schemeClr val="bg2">
                    <a:lumMod val="10000"/>
                  </a:schemeClr>
                </a:solidFill>
              </a:rPr>
              <a:t>	"Ik herstel het contact met alle aspecten van mijn IK"</a:t>
            </a:r>
          </a:p>
          <a:p>
            <a:r>
              <a:rPr lang="nl-NL" dirty="0" smtClean="0">
                <a:solidFill>
                  <a:schemeClr val="bg2">
                    <a:lumMod val="10000"/>
                  </a:schemeClr>
                </a:solidFill>
              </a:rPr>
              <a:t>"Ik kan weer gelukkig en volledig mezelf te zijn, en vitaal met passie in het leven staan"</a:t>
            </a:r>
            <a:endParaRPr lang="nl-NL" dirty="0">
              <a:solidFill>
                <a:schemeClr val="bg2">
                  <a:lumMod val="10000"/>
                </a:schemeClr>
              </a:solidFill>
            </a:endParaRPr>
          </a:p>
        </p:txBody>
      </p:sp>
      <p:sp>
        <p:nvSpPr>
          <p:cNvPr id="5" name="Tekstvak 4"/>
          <p:cNvSpPr txBox="1"/>
          <p:nvPr/>
        </p:nvSpPr>
        <p:spPr>
          <a:xfrm>
            <a:off x="323528" y="4653136"/>
            <a:ext cx="8208912" cy="923330"/>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nl-NL" dirty="0" smtClean="0">
                <a:solidFill>
                  <a:schemeClr val="bg2">
                    <a:lumMod val="10000"/>
                  </a:schemeClr>
                </a:solidFill>
              </a:rPr>
              <a:t>Laat de cliënt hardop  deze uitspraken uitspreken  en als je </a:t>
            </a:r>
            <a:r>
              <a:rPr lang="nl-NL" dirty="0" err="1" smtClean="0">
                <a:solidFill>
                  <a:schemeClr val="bg2">
                    <a:lumMod val="10000"/>
                  </a:schemeClr>
                </a:solidFill>
              </a:rPr>
              <a:t>client</a:t>
            </a:r>
            <a:r>
              <a:rPr lang="nl-NL" dirty="0" smtClean="0">
                <a:solidFill>
                  <a:schemeClr val="bg2">
                    <a:lumMod val="10000"/>
                  </a:schemeClr>
                </a:solidFill>
              </a:rPr>
              <a:t> het gevoel heeft da t hij klaar is met de uitspraken, selecteer  dan het rode kruis.</a:t>
            </a:r>
          </a:p>
          <a:p>
            <a:r>
              <a:rPr lang="nl-NL" dirty="0" smtClean="0">
                <a:solidFill>
                  <a:schemeClr val="bg2">
                    <a:lumMod val="10000"/>
                  </a:schemeClr>
                </a:solidFill>
              </a:rPr>
              <a:t>Einde </a:t>
            </a:r>
            <a:r>
              <a:rPr lang="nl-NL" dirty="0" err="1" smtClean="0">
                <a:solidFill>
                  <a:schemeClr val="bg2">
                    <a:lumMod val="10000"/>
                  </a:schemeClr>
                </a:solidFill>
              </a:rPr>
              <a:t>Protokoll</a:t>
            </a:r>
            <a:r>
              <a:rPr lang="nl-NL" dirty="0" smtClean="0">
                <a:solidFill>
                  <a:schemeClr val="bg2">
                    <a:lumMod val="10000"/>
                  </a:schemeClr>
                </a:solidFill>
              </a:rPr>
              <a:t>.</a:t>
            </a:r>
            <a:endParaRPr lang="nl-NL" dirty="0">
              <a:solidFill>
                <a:schemeClr val="bg2">
                  <a:lumMod val="10000"/>
                </a:schemeClr>
              </a:solidFill>
            </a:endParaRPr>
          </a:p>
        </p:txBody>
      </p:sp>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2420888"/>
            <a:ext cx="3312298" cy="1988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bg/>
                                          </p:spTgt>
                                        </p:tgtEl>
                                        <p:attrNameLst>
                                          <p:attrName>style.visibility</p:attrName>
                                        </p:attrNameLst>
                                      </p:cBhvr>
                                      <p:to>
                                        <p:strVal val="visible"/>
                                      </p:to>
                                    </p:set>
                                    <p:animEffect transition="in" filter="fade">
                                      <p:cBhvr>
                                        <p:cTn id="37" dur="2000"/>
                                        <p:tgtEl>
                                          <p:spTgt spid="5">
                                            <p:bg/>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0" end="0"/>
                                            </p:txEl>
                                          </p:spTgt>
                                        </p:tgtEl>
                                        <p:attrNameLst>
                                          <p:attrName>style.visibility</p:attrName>
                                        </p:attrNameLst>
                                      </p:cBhvr>
                                      <p:to>
                                        <p:strVal val="visible"/>
                                      </p:to>
                                    </p:set>
                                    <p:animEffect transition="in" filter="fade">
                                      <p:cBhvr>
                                        <p:cTn id="42" dur="2000"/>
                                        <p:tgtEl>
                                          <p:spTgt spid="5">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1" end="1"/>
                                            </p:txEl>
                                          </p:spTgt>
                                        </p:tgtEl>
                                        <p:attrNameLst>
                                          <p:attrName>style.visibility</p:attrName>
                                        </p:attrNameLst>
                                      </p:cBhvr>
                                      <p:to>
                                        <p:strVal val="visible"/>
                                      </p:to>
                                    </p:set>
                                    <p:animEffect transition="in" filter="fade">
                                      <p:cBhvr>
                                        <p:cTn id="47" dur="2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err="1" smtClean="0"/>
              <a:t>Fragen</a:t>
            </a:r>
            <a:r>
              <a:rPr lang="nl-NL" dirty="0" smtClean="0"/>
              <a:t> </a:t>
            </a:r>
            <a:r>
              <a:rPr lang="nl-NL" dirty="0" smtClean="0"/>
              <a:t>Trauma, </a:t>
            </a:r>
            <a:r>
              <a:rPr lang="nl-NL" dirty="0" err="1" smtClean="0"/>
              <a:t>Phobie</a:t>
            </a:r>
            <a:r>
              <a:rPr lang="nl-NL" dirty="0" smtClean="0"/>
              <a:t>, Stress?</a:t>
            </a:r>
            <a:endParaRPr lang="nl-NL" dirty="0"/>
          </a:p>
        </p:txBody>
      </p:sp>
      <p:pic>
        <p:nvPicPr>
          <p:cNvPr id="4" name="Tijdelijke aanduiding voor inhoud 3" descr="happy.jpg"/>
          <p:cNvPicPr>
            <a:picLocks noGrp="1" noChangeAspect="1"/>
          </p:cNvPicPr>
          <p:nvPr>
            <p:ph idx="1"/>
          </p:nvPr>
        </p:nvPicPr>
        <p:blipFill>
          <a:blip r:embed="rId2" cstate="print"/>
          <a:stretch>
            <a:fillRect/>
          </a:stretch>
        </p:blipFill>
        <p:spPr>
          <a:xfrm>
            <a:off x="467544" y="3501008"/>
            <a:ext cx="3240658" cy="2136626"/>
          </a:xfrm>
        </p:spPr>
      </p:pic>
      <p:pic>
        <p:nvPicPr>
          <p:cNvPr id="5" name="Afbeelding 4" descr="not happy.jpg"/>
          <p:cNvPicPr>
            <a:picLocks noChangeAspect="1"/>
          </p:cNvPicPr>
          <p:nvPr/>
        </p:nvPicPr>
        <p:blipFill>
          <a:blip r:embed="rId3" cstate="print"/>
          <a:stretch>
            <a:fillRect/>
          </a:stretch>
        </p:blipFill>
        <p:spPr>
          <a:xfrm>
            <a:off x="2915816" y="1772816"/>
            <a:ext cx="2310904" cy="1539062"/>
          </a:xfrm>
          <a:prstGeom prst="rect">
            <a:avLst/>
          </a:prstGeom>
        </p:spPr>
      </p:pic>
      <p:pic>
        <p:nvPicPr>
          <p:cNvPr id="6" name="Afbeelding 5" descr="happy.png"/>
          <p:cNvPicPr>
            <a:picLocks noChangeAspect="1"/>
          </p:cNvPicPr>
          <p:nvPr/>
        </p:nvPicPr>
        <p:blipFill>
          <a:blip r:embed="rId4" cstate="print"/>
          <a:stretch>
            <a:fillRect/>
          </a:stretch>
        </p:blipFill>
        <p:spPr>
          <a:xfrm>
            <a:off x="4644008" y="3717032"/>
            <a:ext cx="2619375" cy="1752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dirty="0" err="1" smtClean="0"/>
              <a:t>Sucht-Protokoll</a:t>
            </a:r>
            <a:r>
              <a:rPr lang="nl-NL" dirty="0" smtClean="0"/>
              <a:t>: </a:t>
            </a:r>
            <a:r>
              <a:rPr lang="nl-NL" dirty="0" err="1" smtClean="0"/>
              <a:t>wann</a:t>
            </a:r>
            <a:r>
              <a:rPr lang="nl-NL" dirty="0" smtClean="0"/>
              <a:t> </a:t>
            </a:r>
            <a:r>
              <a:rPr lang="nl-NL" dirty="0" err="1" smtClean="0"/>
              <a:t>benutzen</a:t>
            </a:r>
            <a:r>
              <a:rPr lang="nl-NL" dirty="0" smtClean="0"/>
              <a:t>?</a:t>
            </a:r>
            <a:endParaRPr lang="nl-NL" dirty="0"/>
          </a:p>
        </p:txBody>
      </p:sp>
      <p:sp>
        <p:nvSpPr>
          <p:cNvPr id="3" name="Tijdelijke aanduiding voor inhoud 2"/>
          <p:cNvSpPr>
            <a:spLocks noGrp="1"/>
          </p:cNvSpPr>
          <p:nvPr>
            <p:ph idx="1"/>
          </p:nvPr>
        </p:nvSpPr>
        <p:spPr>
          <a:xfrm>
            <a:off x="457200" y="1935480"/>
            <a:ext cx="4402832" cy="4389120"/>
          </a:xfrm>
        </p:spPr>
        <p:style>
          <a:lnRef idx="1">
            <a:schemeClr val="accent3"/>
          </a:lnRef>
          <a:fillRef idx="3">
            <a:schemeClr val="accent3"/>
          </a:fillRef>
          <a:effectRef idx="2">
            <a:schemeClr val="accent3"/>
          </a:effectRef>
          <a:fontRef idx="minor">
            <a:schemeClr val="lt1"/>
          </a:fontRef>
        </p:style>
        <p:txBody>
          <a:bodyPr>
            <a:normAutofit/>
          </a:bodyPr>
          <a:lstStyle/>
          <a:p>
            <a:pPr marL="0" indent="0">
              <a:buNone/>
            </a:pPr>
            <a:r>
              <a:rPr lang="nl-NL" dirty="0" err="1" smtClean="0">
                <a:solidFill>
                  <a:schemeClr val="bg2">
                    <a:lumMod val="10000"/>
                  </a:schemeClr>
                </a:solidFill>
              </a:rPr>
              <a:t>Für</a:t>
            </a:r>
            <a:r>
              <a:rPr lang="nl-NL" dirty="0" smtClean="0">
                <a:solidFill>
                  <a:schemeClr val="bg2">
                    <a:lumMod val="10000"/>
                  </a:schemeClr>
                </a:solidFill>
              </a:rPr>
              <a:t> </a:t>
            </a:r>
            <a:r>
              <a:rPr lang="nl-NL" dirty="0" err="1" smtClean="0">
                <a:solidFill>
                  <a:schemeClr val="bg2">
                    <a:lumMod val="10000"/>
                  </a:schemeClr>
                </a:solidFill>
              </a:rPr>
              <a:t>jeder</a:t>
            </a:r>
            <a:r>
              <a:rPr lang="nl-NL" dirty="0" smtClean="0">
                <a:solidFill>
                  <a:schemeClr val="bg2">
                    <a:lumMod val="10000"/>
                  </a:schemeClr>
                </a:solidFill>
              </a:rPr>
              <a:t> </a:t>
            </a:r>
            <a:r>
              <a:rPr lang="nl-NL" dirty="0" err="1" smtClean="0">
                <a:solidFill>
                  <a:schemeClr val="bg2">
                    <a:lumMod val="10000"/>
                  </a:schemeClr>
                </a:solidFill>
              </a:rPr>
              <a:t>Sucht</a:t>
            </a:r>
            <a:r>
              <a:rPr lang="nl-NL" dirty="0" smtClean="0">
                <a:solidFill>
                  <a:schemeClr val="bg2">
                    <a:lumMod val="10000"/>
                  </a:schemeClr>
                </a:solidFill>
              </a:rPr>
              <a:t> Art.</a:t>
            </a:r>
            <a:endParaRPr lang="nl-NL" dirty="0" smtClean="0">
              <a:solidFill>
                <a:schemeClr val="bg2">
                  <a:lumMod val="10000"/>
                </a:schemeClr>
              </a:solidFill>
            </a:endParaRPr>
          </a:p>
          <a:p>
            <a:r>
              <a:rPr lang="nl-NL" dirty="0" err="1" smtClean="0">
                <a:solidFill>
                  <a:schemeClr val="bg2">
                    <a:lumMod val="10000"/>
                  </a:schemeClr>
                </a:solidFill>
              </a:rPr>
              <a:t>Sucht</a:t>
            </a:r>
            <a:r>
              <a:rPr lang="nl-NL" dirty="0" smtClean="0">
                <a:solidFill>
                  <a:schemeClr val="bg2">
                    <a:lumMod val="10000"/>
                  </a:schemeClr>
                </a:solidFill>
              </a:rPr>
              <a:t> </a:t>
            </a:r>
            <a:r>
              <a:rPr lang="nl-NL" dirty="0" err="1" smtClean="0">
                <a:solidFill>
                  <a:schemeClr val="bg2">
                    <a:lumMod val="10000"/>
                  </a:schemeClr>
                </a:solidFill>
              </a:rPr>
              <a:t>nach</a:t>
            </a:r>
            <a:r>
              <a:rPr lang="nl-NL" dirty="0" smtClean="0">
                <a:solidFill>
                  <a:schemeClr val="bg2">
                    <a:lumMod val="10000"/>
                  </a:schemeClr>
                </a:solidFill>
              </a:rPr>
              <a:t> </a:t>
            </a:r>
            <a:r>
              <a:rPr lang="nl-NL" dirty="0" err="1" smtClean="0">
                <a:solidFill>
                  <a:schemeClr val="bg2">
                    <a:lumMod val="10000"/>
                  </a:schemeClr>
                </a:solidFill>
              </a:rPr>
              <a:t>Alkohol</a:t>
            </a:r>
            <a:endParaRPr lang="nl-NL" dirty="0" smtClean="0">
              <a:solidFill>
                <a:schemeClr val="bg2">
                  <a:lumMod val="10000"/>
                </a:schemeClr>
              </a:solidFill>
            </a:endParaRPr>
          </a:p>
          <a:p>
            <a:r>
              <a:rPr lang="nl-NL" dirty="0" err="1" smtClean="0">
                <a:solidFill>
                  <a:schemeClr val="bg2">
                    <a:lumMod val="10000"/>
                  </a:schemeClr>
                </a:solidFill>
              </a:rPr>
              <a:t>Sucht</a:t>
            </a:r>
            <a:r>
              <a:rPr lang="nl-NL" dirty="0" smtClean="0">
                <a:solidFill>
                  <a:schemeClr val="bg2">
                    <a:lumMod val="10000"/>
                  </a:schemeClr>
                </a:solidFill>
              </a:rPr>
              <a:t> </a:t>
            </a:r>
            <a:r>
              <a:rPr lang="nl-NL" dirty="0" err="1" smtClean="0">
                <a:solidFill>
                  <a:schemeClr val="bg2">
                    <a:lumMod val="10000"/>
                  </a:schemeClr>
                </a:solidFill>
              </a:rPr>
              <a:t>nach</a:t>
            </a:r>
            <a:r>
              <a:rPr lang="nl-NL" dirty="0" smtClean="0">
                <a:solidFill>
                  <a:schemeClr val="bg2">
                    <a:lumMod val="10000"/>
                  </a:schemeClr>
                </a:solidFill>
              </a:rPr>
              <a:t> </a:t>
            </a:r>
            <a:r>
              <a:rPr lang="nl-NL" dirty="0" err="1" smtClean="0">
                <a:solidFill>
                  <a:schemeClr val="bg2">
                    <a:lumMod val="10000"/>
                  </a:schemeClr>
                </a:solidFill>
              </a:rPr>
              <a:t>Zigarretten</a:t>
            </a:r>
            <a:endParaRPr lang="nl-NL" dirty="0" smtClean="0">
              <a:solidFill>
                <a:schemeClr val="bg2">
                  <a:lumMod val="10000"/>
                </a:schemeClr>
              </a:solidFill>
            </a:endParaRPr>
          </a:p>
          <a:p>
            <a:r>
              <a:rPr lang="nl-NL" dirty="0" err="1" smtClean="0">
                <a:solidFill>
                  <a:schemeClr val="bg2">
                    <a:lumMod val="10000"/>
                  </a:schemeClr>
                </a:solidFill>
              </a:rPr>
              <a:t>Sucht</a:t>
            </a:r>
            <a:r>
              <a:rPr lang="nl-NL" dirty="0" smtClean="0">
                <a:solidFill>
                  <a:schemeClr val="bg2">
                    <a:lumMod val="10000"/>
                  </a:schemeClr>
                </a:solidFill>
              </a:rPr>
              <a:t> </a:t>
            </a:r>
            <a:r>
              <a:rPr lang="nl-NL" dirty="0" err="1" smtClean="0">
                <a:solidFill>
                  <a:schemeClr val="bg2">
                    <a:lumMod val="10000"/>
                  </a:schemeClr>
                </a:solidFill>
              </a:rPr>
              <a:t>nach</a:t>
            </a:r>
            <a:r>
              <a:rPr lang="nl-NL" dirty="0" smtClean="0">
                <a:solidFill>
                  <a:schemeClr val="bg2">
                    <a:lumMod val="10000"/>
                  </a:schemeClr>
                </a:solidFill>
              </a:rPr>
              <a:t> </a:t>
            </a:r>
            <a:r>
              <a:rPr lang="nl-NL" dirty="0" err="1" smtClean="0">
                <a:solidFill>
                  <a:schemeClr val="bg2">
                    <a:lumMod val="10000"/>
                  </a:schemeClr>
                </a:solidFill>
              </a:rPr>
              <a:t>Stoff</a:t>
            </a:r>
            <a:endParaRPr lang="nl-NL" dirty="0" smtClean="0">
              <a:solidFill>
                <a:schemeClr val="bg2">
                  <a:lumMod val="10000"/>
                </a:schemeClr>
              </a:solidFill>
            </a:endParaRPr>
          </a:p>
          <a:p>
            <a:r>
              <a:rPr lang="nl-NL" dirty="0" err="1" smtClean="0">
                <a:solidFill>
                  <a:schemeClr val="bg2">
                    <a:lumMod val="10000"/>
                  </a:schemeClr>
                </a:solidFill>
              </a:rPr>
              <a:t>Sucht</a:t>
            </a:r>
            <a:r>
              <a:rPr lang="nl-NL" dirty="0" smtClean="0">
                <a:solidFill>
                  <a:schemeClr val="bg2">
                    <a:lumMod val="10000"/>
                  </a:schemeClr>
                </a:solidFill>
              </a:rPr>
              <a:t> </a:t>
            </a:r>
            <a:r>
              <a:rPr lang="nl-NL" dirty="0" err="1" smtClean="0">
                <a:solidFill>
                  <a:schemeClr val="bg2">
                    <a:lumMod val="10000"/>
                  </a:schemeClr>
                </a:solidFill>
              </a:rPr>
              <a:t>nach</a:t>
            </a:r>
            <a:r>
              <a:rPr lang="nl-NL" dirty="0" smtClean="0">
                <a:solidFill>
                  <a:schemeClr val="bg2">
                    <a:lumMod val="10000"/>
                  </a:schemeClr>
                </a:solidFill>
              </a:rPr>
              <a:t> Essen</a:t>
            </a:r>
            <a:endParaRPr lang="nl-NL" dirty="0" smtClean="0">
              <a:solidFill>
                <a:schemeClr val="bg2">
                  <a:lumMod val="10000"/>
                </a:schemeClr>
              </a:solidFill>
            </a:endParaRPr>
          </a:p>
          <a:p>
            <a:r>
              <a:rPr lang="nl-NL" dirty="0" err="1" smtClean="0">
                <a:solidFill>
                  <a:schemeClr val="bg2">
                    <a:lumMod val="10000"/>
                  </a:schemeClr>
                </a:solidFill>
              </a:rPr>
              <a:t>Sucht</a:t>
            </a:r>
            <a:r>
              <a:rPr lang="nl-NL" dirty="0" smtClean="0">
                <a:solidFill>
                  <a:schemeClr val="bg2">
                    <a:lumMod val="10000"/>
                  </a:schemeClr>
                </a:solidFill>
              </a:rPr>
              <a:t> </a:t>
            </a:r>
            <a:r>
              <a:rPr lang="nl-NL" dirty="0" err="1" smtClean="0">
                <a:solidFill>
                  <a:schemeClr val="bg2">
                    <a:lumMod val="10000"/>
                  </a:schemeClr>
                </a:solidFill>
              </a:rPr>
              <a:t>nach</a:t>
            </a:r>
            <a:r>
              <a:rPr lang="nl-NL" dirty="0" smtClean="0">
                <a:solidFill>
                  <a:schemeClr val="bg2">
                    <a:lumMod val="10000"/>
                  </a:schemeClr>
                </a:solidFill>
              </a:rPr>
              <a:t> </a:t>
            </a:r>
            <a:r>
              <a:rPr lang="nl-NL" dirty="0" err="1" smtClean="0">
                <a:solidFill>
                  <a:schemeClr val="bg2">
                    <a:lumMod val="10000"/>
                  </a:schemeClr>
                </a:solidFill>
              </a:rPr>
              <a:t>Sex</a:t>
            </a:r>
            <a:endParaRPr lang="nl-NL" dirty="0" smtClean="0">
              <a:solidFill>
                <a:schemeClr val="bg2">
                  <a:lumMod val="10000"/>
                </a:schemeClr>
              </a:solidFill>
            </a:endParaRPr>
          </a:p>
          <a:p>
            <a:r>
              <a:rPr lang="nl-NL" dirty="0" err="1" smtClean="0">
                <a:solidFill>
                  <a:schemeClr val="bg2">
                    <a:lumMod val="10000"/>
                  </a:schemeClr>
                </a:solidFill>
              </a:rPr>
              <a:t>Sucht</a:t>
            </a:r>
            <a:r>
              <a:rPr lang="nl-NL" dirty="0" smtClean="0">
                <a:solidFill>
                  <a:schemeClr val="bg2">
                    <a:lumMod val="10000"/>
                  </a:schemeClr>
                </a:solidFill>
              </a:rPr>
              <a:t>  </a:t>
            </a:r>
            <a:r>
              <a:rPr lang="nl-NL" dirty="0" err="1" smtClean="0">
                <a:solidFill>
                  <a:schemeClr val="bg2">
                    <a:lumMod val="10000"/>
                  </a:schemeClr>
                </a:solidFill>
              </a:rPr>
              <a:t>nach</a:t>
            </a:r>
            <a:r>
              <a:rPr lang="nl-NL" dirty="0" smtClean="0">
                <a:solidFill>
                  <a:schemeClr val="bg2">
                    <a:lumMod val="10000"/>
                  </a:schemeClr>
                </a:solidFill>
              </a:rPr>
              <a:t> ….. Etc.</a:t>
            </a:r>
            <a:endParaRPr lang="nl-NL" dirty="0">
              <a:solidFill>
                <a:schemeClr val="bg2">
                  <a:lumMod val="10000"/>
                </a:schemeClr>
              </a:solidFill>
            </a:endParaRPr>
          </a:p>
        </p:txBody>
      </p:sp>
      <p:pic>
        <p:nvPicPr>
          <p:cNvPr id="4" name="Afbeelding 3" descr="alcohol.jpg"/>
          <p:cNvPicPr>
            <a:picLocks noChangeAspect="1"/>
          </p:cNvPicPr>
          <p:nvPr/>
        </p:nvPicPr>
        <p:blipFill>
          <a:blip r:embed="rId2" cstate="print"/>
          <a:stretch>
            <a:fillRect/>
          </a:stretch>
        </p:blipFill>
        <p:spPr>
          <a:xfrm>
            <a:off x="6588224" y="1844824"/>
            <a:ext cx="1619250" cy="1074420"/>
          </a:xfrm>
          <a:prstGeom prst="rect">
            <a:avLst/>
          </a:prstGeom>
        </p:spPr>
      </p:pic>
      <p:pic>
        <p:nvPicPr>
          <p:cNvPr id="5" name="Afbeelding 4" descr="sigaret.jpg"/>
          <p:cNvPicPr>
            <a:picLocks noChangeAspect="1"/>
          </p:cNvPicPr>
          <p:nvPr/>
        </p:nvPicPr>
        <p:blipFill>
          <a:blip r:embed="rId3" cstate="print"/>
          <a:stretch>
            <a:fillRect/>
          </a:stretch>
        </p:blipFill>
        <p:spPr>
          <a:xfrm>
            <a:off x="5043802" y="1844824"/>
            <a:ext cx="1563925" cy="1080120"/>
          </a:xfrm>
          <a:prstGeom prst="rect">
            <a:avLst/>
          </a:prstGeom>
        </p:spPr>
      </p:pic>
      <p:pic>
        <p:nvPicPr>
          <p:cNvPr id="7" name="Afbeelding 6" descr="food.jpg"/>
          <p:cNvPicPr>
            <a:picLocks noChangeAspect="1"/>
          </p:cNvPicPr>
          <p:nvPr/>
        </p:nvPicPr>
        <p:blipFill>
          <a:blip r:embed="rId4" cstate="print"/>
          <a:stretch>
            <a:fillRect/>
          </a:stretch>
        </p:blipFill>
        <p:spPr>
          <a:xfrm>
            <a:off x="6635890" y="2924944"/>
            <a:ext cx="1632181" cy="1224136"/>
          </a:xfrm>
          <a:prstGeom prst="rect">
            <a:avLst/>
          </a:prstGeom>
        </p:spPr>
      </p:pic>
      <p:pic>
        <p:nvPicPr>
          <p:cNvPr id="8" name="Afbeelding 7" descr="sex-addiction-300x225.jpg"/>
          <p:cNvPicPr>
            <a:picLocks noChangeAspect="1"/>
          </p:cNvPicPr>
          <p:nvPr/>
        </p:nvPicPr>
        <p:blipFill>
          <a:blip r:embed="rId5" cstate="print"/>
          <a:stretch>
            <a:fillRect/>
          </a:stretch>
        </p:blipFill>
        <p:spPr>
          <a:xfrm>
            <a:off x="5004048" y="2924945"/>
            <a:ext cx="1633363" cy="1224136"/>
          </a:xfrm>
          <a:prstGeom prst="rect">
            <a:avLst/>
          </a:prstGeom>
        </p:spPr>
      </p:pic>
      <p:pic>
        <p:nvPicPr>
          <p:cNvPr id="9" name="Afbeelding 8" descr="drugs.png"/>
          <p:cNvPicPr>
            <a:picLocks noChangeAspect="1"/>
          </p:cNvPicPr>
          <p:nvPr/>
        </p:nvPicPr>
        <p:blipFill>
          <a:blip r:embed="rId6" cstate="print"/>
          <a:stretch>
            <a:fillRect/>
          </a:stretch>
        </p:blipFill>
        <p:spPr>
          <a:xfrm>
            <a:off x="6630898" y="4149080"/>
            <a:ext cx="1595254" cy="1728192"/>
          </a:xfrm>
          <a:prstGeom prst="rect">
            <a:avLst/>
          </a:prstGeom>
        </p:spPr>
      </p:pic>
      <p:pic>
        <p:nvPicPr>
          <p:cNvPr id="10" name="Afbeelding 9" descr="bulimia.jpg"/>
          <p:cNvPicPr>
            <a:picLocks noChangeAspect="1"/>
          </p:cNvPicPr>
          <p:nvPr/>
        </p:nvPicPr>
        <p:blipFill>
          <a:blip r:embed="rId7" cstate="print"/>
          <a:stretch>
            <a:fillRect/>
          </a:stretch>
        </p:blipFill>
        <p:spPr>
          <a:xfrm>
            <a:off x="5004048" y="4149080"/>
            <a:ext cx="1637928" cy="174347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
                                            <p:bg/>
                                          </p:spTgt>
                                        </p:tgtEl>
                                        <p:attrNameLst>
                                          <p:attrName>style.visibility</p:attrName>
                                        </p:attrNameLst>
                                      </p:cBhvr>
                                      <p:to>
                                        <p:strVal val="visible"/>
                                      </p:to>
                                    </p:set>
                                    <p:animEffect transition="in" filter="fade">
                                      <p:cBhvr>
                                        <p:cTn id="43" dur="2000"/>
                                        <p:tgtEl>
                                          <p:spTgt spid="3">
                                            <p:bg/>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
                                            <p:txEl>
                                              <p:pRg st="0" end="0"/>
                                            </p:txEl>
                                          </p:spTgt>
                                        </p:tgtEl>
                                        <p:attrNameLst>
                                          <p:attrName>style.visibility</p:attrName>
                                        </p:attrNameLst>
                                      </p:cBhvr>
                                      <p:to>
                                        <p:strVal val="visible"/>
                                      </p:to>
                                    </p:set>
                                    <p:animEffect transition="in" filter="fade">
                                      <p:cBhvr>
                                        <p:cTn id="48" dur="2000"/>
                                        <p:tgtEl>
                                          <p:spTgt spid="3">
                                            <p:txEl>
                                              <p:pRg st="0" end="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
                                            <p:txEl>
                                              <p:pRg st="1" end="1"/>
                                            </p:txEl>
                                          </p:spTgt>
                                        </p:tgtEl>
                                        <p:attrNameLst>
                                          <p:attrName>style.visibility</p:attrName>
                                        </p:attrNameLst>
                                      </p:cBhvr>
                                      <p:to>
                                        <p:strVal val="visible"/>
                                      </p:to>
                                    </p:set>
                                    <p:animEffect transition="in" filter="fade">
                                      <p:cBhvr>
                                        <p:cTn id="53" dur="2000"/>
                                        <p:tgtEl>
                                          <p:spTgt spid="3">
                                            <p:txEl>
                                              <p:pRg st="1" end="1"/>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3">
                                            <p:txEl>
                                              <p:pRg st="2" end="2"/>
                                            </p:txEl>
                                          </p:spTgt>
                                        </p:tgtEl>
                                        <p:attrNameLst>
                                          <p:attrName>style.visibility</p:attrName>
                                        </p:attrNameLst>
                                      </p:cBhvr>
                                      <p:to>
                                        <p:strVal val="visible"/>
                                      </p:to>
                                    </p:set>
                                    <p:animEffect transition="in" filter="fade">
                                      <p:cBhvr>
                                        <p:cTn id="58" dur="2000"/>
                                        <p:tgtEl>
                                          <p:spTgt spid="3">
                                            <p:txEl>
                                              <p:pRg st="2" end="2"/>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3">
                                            <p:txEl>
                                              <p:pRg st="3" end="3"/>
                                            </p:txEl>
                                          </p:spTgt>
                                        </p:tgtEl>
                                        <p:attrNameLst>
                                          <p:attrName>style.visibility</p:attrName>
                                        </p:attrNameLst>
                                      </p:cBhvr>
                                      <p:to>
                                        <p:strVal val="visible"/>
                                      </p:to>
                                    </p:set>
                                    <p:animEffect transition="in" filter="fade">
                                      <p:cBhvr>
                                        <p:cTn id="63" dur="2000"/>
                                        <p:tgtEl>
                                          <p:spTgt spid="3">
                                            <p:txEl>
                                              <p:pRg st="3" end="3"/>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3">
                                            <p:txEl>
                                              <p:pRg st="4" end="4"/>
                                            </p:txEl>
                                          </p:spTgt>
                                        </p:tgtEl>
                                        <p:attrNameLst>
                                          <p:attrName>style.visibility</p:attrName>
                                        </p:attrNameLst>
                                      </p:cBhvr>
                                      <p:to>
                                        <p:strVal val="visible"/>
                                      </p:to>
                                    </p:set>
                                    <p:animEffect transition="in" filter="fade">
                                      <p:cBhvr>
                                        <p:cTn id="68" dur="2000"/>
                                        <p:tgtEl>
                                          <p:spTgt spid="3">
                                            <p:txEl>
                                              <p:pRg st="4" end="4"/>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3">
                                            <p:txEl>
                                              <p:pRg st="5" end="5"/>
                                            </p:txEl>
                                          </p:spTgt>
                                        </p:tgtEl>
                                        <p:attrNameLst>
                                          <p:attrName>style.visibility</p:attrName>
                                        </p:attrNameLst>
                                      </p:cBhvr>
                                      <p:to>
                                        <p:strVal val="visible"/>
                                      </p:to>
                                    </p:set>
                                    <p:animEffect transition="in" filter="fade">
                                      <p:cBhvr>
                                        <p:cTn id="73" dur="2000"/>
                                        <p:tgtEl>
                                          <p:spTgt spid="3">
                                            <p:txEl>
                                              <p:pRg st="5" end="5"/>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3">
                                            <p:txEl>
                                              <p:pRg st="6" end="6"/>
                                            </p:txEl>
                                          </p:spTgt>
                                        </p:tgtEl>
                                        <p:attrNameLst>
                                          <p:attrName>style.visibility</p:attrName>
                                        </p:attrNameLst>
                                      </p:cBhvr>
                                      <p:to>
                                        <p:strVal val="visible"/>
                                      </p:to>
                                    </p:set>
                                    <p:animEffect transition="in" filter="fade">
                                      <p:cBhvr>
                                        <p:cTn id="78"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dirty="0" err="1" smtClean="0"/>
              <a:t>Sucht</a:t>
            </a:r>
            <a:r>
              <a:rPr lang="nl-NL" dirty="0" smtClean="0"/>
              <a:t>=</a:t>
            </a:r>
            <a:r>
              <a:rPr lang="nl-NL" dirty="0" err="1" smtClean="0"/>
              <a:t>Protokoll</a:t>
            </a:r>
            <a:r>
              <a:rPr lang="nl-NL" dirty="0" smtClean="0"/>
              <a:t>: </a:t>
            </a:r>
            <a:r>
              <a:rPr lang="nl-NL" dirty="0" err="1" smtClean="0"/>
              <a:t>Wann</a:t>
            </a:r>
            <a:r>
              <a:rPr lang="nl-NL" dirty="0" smtClean="0"/>
              <a:t> </a:t>
            </a:r>
            <a:r>
              <a:rPr lang="nl-NL" dirty="0" err="1" smtClean="0"/>
              <a:t>benutzen</a:t>
            </a:r>
            <a:r>
              <a:rPr lang="nl-NL" dirty="0" smtClean="0"/>
              <a:t> ? </a:t>
            </a:r>
            <a:endParaRPr lang="nl-NL" dirty="0"/>
          </a:p>
        </p:txBody>
      </p:sp>
      <p:sp>
        <p:nvSpPr>
          <p:cNvPr id="3" name="Tijdelijke aanduiding voor inhoud 2"/>
          <p:cNvSpPr>
            <a:spLocks noGrp="1"/>
          </p:cNvSpPr>
          <p:nvPr>
            <p:ph idx="1"/>
          </p:nvPr>
        </p:nvSpPr>
        <p:spPr>
          <a:xfrm>
            <a:off x="467544" y="3068960"/>
            <a:ext cx="8229600" cy="1853560"/>
          </a:xfrm>
        </p:spPr>
        <p:style>
          <a:lnRef idx="0">
            <a:schemeClr val="accent3"/>
          </a:lnRef>
          <a:fillRef idx="3">
            <a:schemeClr val="accent3"/>
          </a:fillRef>
          <a:effectRef idx="3">
            <a:schemeClr val="accent3"/>
          </a:effectRef>
          <a:fontRef idx="minor">
            <a:schemeClr val="lt1"/>
          </a:fontRef>
        </p:style>
        <p:txBody>
          <a:bodyPr/>
          <a:lstStyle/>
          <a:p>
            <a:r>
              <a:rPr lang="nl-NL" dirty="0" smtClean="0">
                <a:solidFill>
                  <a:schemeClr val="bg2">
                    <a:lumMod val="10000"/>
                  </a:schemeClr>
                </a:solidFill>
              </a:rPr>
              <a:t>De effectiviteit van dit </a:t>
            </a:r>
            <a:r>
              <a:rPr lang="nl-NL" dirty="0" err="1" smtClean="0">
                <a:solidFill>
                  <a:schemeClr val="bg2">
                    <a:lumMod val="10000"/>
                  </a:schemeClr>
                </a:solidFill>
              </a:rPr>
              <a:t>Protokoll</a:t>
            </a:r>
            <a:r>
              <a:rPr lang="nl-NL" dirty="0" smtClean="0">
                <a:solidFill>
                  <a:schemeClr val="bg2">
                    <a:lumMod val="10000"/>
                  </a:schemeClr>
                </a:solidFill>
              </a:rPr>
              <a:t> </a:t>
            </a:r>
            <a:r>
              <a:rPr lang="nl-NL" dirty="0" smtClean="0">
                <a:solidFill>
                  <a:schemeClr val="bg2">
                    <a:lumMod val="10000"/>
                  </a:schemeClr>
                </a:solidFill>
              </a:rPr>
              <a:t>neemt toe als het wordt voorafgegaan door het </a:t>
            </a:r>
            <a:r>
              <a:rPr lang="nl-NL" dirty="0" err="1" smtClean="0">
                <a:solidFill>
                  <a:schemeClr val="bg2">
                    <a:lumMod val="10000"/>
                  </a:schemeClr>
                </a:solidFill>
              </a:rPr>
              <a:t>WiederstandsProtokoll</a:t>
            </a:r>
            <a:r>
              <a:rPr lang="nl-NL" dirty="0" smtClean="0">
                <a:solidFill>
                  <a:schemeClr val="bg2">
                    <a:lumMod val="10000"/>
                  </a:schemeClr>
                </a:solidFill>
              </a:rPr>
              <a:t>.</a:t>
            </a:r>
            <a:endParaRPr lang="nl-NL" dirty="0" smtClean="0">
              <a:solidFill>
                <a:schemeClr val="bg2">
                  <a:lumMod val="10000"/>
                </a:schemeClr>
              </a:solidFill>
            </a:endParaRPr>
          </a:p>
          <a:p>
            <a:endParaRPr lang="nl-N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Schrittenplan</a:t>
            </a:r>
            <a:r>
              <a:rPr lang="nl-NL" dirty="0" smtClean="0"/>
              <a:t> </a:t>
            </a:r>
            <a:r>
              <a:rPr lang="nl-NL" dirty="0" err="1" smtClean="0"/>
              <a:t>Sucht</a:t>
            </a:r>
            <a:endParaRPr lang="nl-NL" dirty="0"/>
          </a:p>
        </p:txBody>
      </p:sp>
      <p:sp>
        <p:nvSpPr>
          <p:cNvPr id="5" name="Tekstvak 4"/>
          <p:cNvSpPr txBox="1"/>
          <p:nvPr/>
        </p:nvSpPr>
        <p:spPr>
          <a:xfrm>
            <a:off x="2411760" y="3356992"/>
            <a:ext cx="5616624" cy="1477328"/>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nl-NL" dirty="0" err="1" smtClean="0">
                <a:solidFill>
                  <a:schemeClr val="bg2">
                    <a:lumMod val="10000"/>
                  </a:schemeClr>
                </a:solidFill>
              </a:rPr>
              <a:t>Schritt</a:t>
            </a:r>
            <a:r>
              <a:rPr lang="nl-NL" dirty="0" smtClean="0">
                <a:solidFill>
                  <a:schemeClr val="bg2">
                    <a:lumMod val="10000"/>
                  </a:schemeClr>
                </a:solidFill>
              </a:rPr>
              <a:t> </a:t>
            </a:r>
            <a:r>
              <a:rPr lang="nl-NL" dirty="0" smtClean="0">
                <a:solidFill>
                  <a:schemeClr val="bg2">
                    <a:lumMod val="10000"/>
                  </a:schemeClr>
                </a:solidFill>
              </a:rPr>
              <a:t>1: </a:t>
            </a:r>
          </a:p>
          <a:p>
            <a:r>
              <a:rPr lang="nl-NL" dirty="0" smtClean="0">
                <a:solidFill>
                  <a:schemeClr val="bg2">
                    <a:lumMod val="10000"/>
                  </a:schemeClr>
                </a:solidFill>
              </a:rPr>
              <a:t>Vraag  uw </a:t>
            </a:r>
            <a:r>
              <a:rPr lang="nl-NL" dirty="0" err="1" smtClean="0">
                <a:solidFill>
                  <a:schemeClr val="bg2">
                    <a:lumMod val="10000"/>
                  </a:schemeClr>
                </a:solidFill>
              </a:rPr>
              <a:t>patient</a:t>
            </a:r>
            <a:r>
              <a:rPr lang="nl-NL" dirty="0" smtClean="0">
                <a:solidFill>
                  <a:schemeClr val="bg2">
                    <a:lumMod val="10000"/>
                  </a:schemeClr>
                </a:solidFill>
              </a:rPr>
              <a:t> om zicht te ontspannen en tot rust te komen.</a:t>
            </a:r>
          </a:p>
          <a:p>
            <a:r>
              <a:rPr lang="nl-NL" dirty="0" smtClean="0">
                <a:solidFill>
                  <a:schemeClr val="bg2">
                    <a:lumMod val="10000"/>
                  </a:schemeClr>
                </a:solidFill>
              </a:rPr>
              <a:t>Aanbeveling: Buikademhaling zal daarbij helpen.</a:t>
            </a:r>
          </a:p>
          <a:p>
            <a:r>
              <a:rPr lang="nl-NL" dirty="0" smtClean="0">
                <a:solidFill>
                  <a:schemeClr val="bg2">
                    <a:lumMod val="10000"/>
                  </a:schemeClr>
                </a:solidFill>
              </a:rPr>
              <a:t>"Ik ben nu helemaal bij mezelf en mijn adem"</a:t>
            </a:r>
            <a:endParaRPr lang="nl-NL" dirty="0">
              <a:solidFill>
                <a:schemeClr val="bg2">
                  <a:lumMod val="10000"/>
                </a:schemeClr>
              </a:solidFill>
            </a:endParaRPr>
          </a:p>
        </p:txBody>
      </p:sp>
      <p:pic>
        <p:nvPicPr>
          <p:cNvPr id="1638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2212231"/>
            <a:ext cx="1837010" cy="188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20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20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fade">
                                      <p:cBhvr>
                                        <p:cTn id="27"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Schrittenplan</a:t>
            </a:r>
            <a:r>
              <a:rPr lang="nl-NL" dirty="0" smtClean="0"/>
              <a:t> </a:t>
            </a:r>
            <a:r>
              <a:rPr lang="nl-NL" dirty="0" err="1" smtClean="0"/>
              <a:t>Sucht</a:t>
            </a:r>
            <a:endParaRPr lang="nl-NL" dirty="0"/>
          </a:p>
        </p:txBody>
      </p:sp>
      <p:sp>
        <p:nvSpPr>
          <p:cNvPr id="5" name="Tekstvak 4"/>
          <p:cNvSpPr txBox="1"/>
          <p:nvPr/>
        </p:nvSpPr>
        <p:spPr>
          <a:xfrm>
            <a:off x="467544" y="4437112"/>
            <a:ext cx="7920880" cy="646331"/>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nl-NL" dirty="0" err="1" smtClean="0">
                <a:solidFill>
                  <a:schemeClr val="bg2">
                    <a:lumMod val="10000"/>
                  </a:schemeClr>
                </a:solidFill>
              </a:rPr>
              <a:t>Schritt</a:t>
            </a:r>
            <a:r>
              <a:rPr lang="nl-NL" dirty="0" smtClean="0">
                <a:solidFill>
                  <a:schemeClr val="bg2">
                    <a:lumMod val="10000"/>
                  </a:schemeClr>
                </a:solidFill>
              </a:rPr>
              <a:t> </a:t>
            </a:r>
            <a:r>
              <a:rPr lang="nl-NL" dirty="0" smtClean="0">
                <a:solidFill>
                  <a:schemeClr val="bg2">
                    <a:lumMod val="10000"/>
                  </a:schemeClr>
                </a:solidFill>
              </a:rPr>
              <a:t>2: Laat de </a:t>
            </a:r>
            <a:r>
              <a:rPr lang="nl-NL" dirty="0" err="1" smtClean="0">
                <a:solidFill>
                  <a:schemeClr val="bg2">
                    <a:lumMod val="10000"/>
                  </a:schemeClr>
                </a:solidFill>
              </a:rPr>
              <a:t>client</a:t>
            </a:r>
            <a:r>
              <a:rPr lang="nl-NL" dirty="0" smtClean="0">
                <a:solidFill>
                  <a:schemeClr val="bg2">
                    <a:lumMod val="10000"/>
                  </a:schemeClr>
                </a:solidFill>
              </a:rPr>
              <a:t>  genieten van de herinneringen aan de </a:t>
            </a:r>
            <a:r>
              <a:rPr lang="nl-NL" dirty="0" err="1" smtClean="0">
                <a:solidFill>
                  <a:schemeClr val="bg2">
                    <a:lumMod val="10000"/>
                  </a:schemeClr>
                </a:solidFill>
              </a:rPr>
              <a:t>Sucht</a:t>
            </a:r>
            <a:r>
              <a:rPr lang="nl-NL" dirty="0" smtClean="0">
                <a:solidFill>
                  <a:schemeClr val="bg2">
                    <a:lumMod val="10000"/>
                  </a:schemeClr>
                </a:solidFill>
              </a:rPr>
              <a:t> </a:t>
            </a:r>
            <a:r>
              <a:rPr lang="nl-NL" dirty="0" smtClean="0">
                <a:solidFill>
                  <a:schemeClr val="bg2">
                    <a:lumMod val="10000"/>
                  </a:schemeClr>
                </a:solidFill>
              </a:rPr>
              <a:t>terwijl u de lichtpen op </a:t>
            </a:r>
            <a:r>
              <a:rPr lang="nl-NL" dirty="0" err="1" smtClean="0">
                <a:solidFill>
                  <a:schemeClr val="bg2">
                    <a:lumMod val="10000"/>
                  </a:schemeClr>
                </a:solidFill>
              </a:rPr>
              <a:t>client’s</a:t>
            </a:r>
            <a:r>
              <a:rPr lang="nl-NL" dirty="0" smtClean="0">
                <a:solidFill>
                  <a:schemeClr val="bg2">
                    <a:lumMod val="10000"/>
                  </a:schemeClr>
                </a:solidFill>
              </a:rPr>
              <a:t> voorhoofd houdt.</a:t>
            </a:r>
            <a:endParaRPr lang="nl-NL" dirty="0">
              <a:solidFill>
                <a:schemeClr val="bg2">
                  <a:lumMod val="10000"/>
                </a:schemeClr>
              </a:solidFill>
            </a:endParaRPr>
          </a:p>
        </p:txBody>
      </p:sp>
      <p:pic>
        <p:nvPicPr>
          <p:cNvPr id="174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1844824"/>
            <a:ext cx="2153617" cy="2153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Schrittenplan</a:t>
            </a:r>
            <a:r>
              <a:rPr lang="nl-NL" dirty="0" smtClean="0"/>
              <a:t> </a:t>
            </a:r>
            <a:r>
              <a:rPr lang="nl-NL" dirty="0" err="1" smtClean="0"/>
              <a:t>Sucht</a:t>
            </a:r>
            <a:endParaRPr lang="nl-NL" dirty="0"/>
          </a:p>
        </p:txBody>
      </p:sp>
      <p:sp>
        <p:nvSpPr>
          <p:cNvPr id="5" name="Tekstvak 4"/>
          <p:cNvSpPr txBox="1"/>
          <p:nvPr/>
        </p:nvSpPr>
        <p:spPr>
          <a:xfrm>
            <a:off x="323528" y="4437112"/>
            <a:ext cx="7920880" cy="923330"/>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nl-NL" dirty="0" err="1" smtClean="0">
                <a:solidFill>
                  <a:schemeClr val="bg2">
                    <a:lumMod val="10000"/>
                  </a:schemeClr>
                </a:solidFill>
              </a:rPr>
              <a:t>Schritt</a:t>
            </a:r>
            <a:r>
              <a:rPr lang="nl-NL" dirty="0" smtClean="0">
                <a:solidFill>
                  <a:schemeClr val="bg2">
                    <a:lumMod val="10000"/>
                  </a:schemeClr>
                </a:solidFill>
              </a:rPr>
              <a:t> </a:t>
            </a:r>
            <a:r>
              <a:rPr lang="nl-NL" dirty="0" smtClean="0">
                <a:solidFill>
                  <a:schemeClr val="bg2">
                    <a:lumMod val="10000"/>
                  </a:schemeClr>
                </a:solidFill>
              </a:rPr>
              <a:t>3: Laat de </a:t>
            </a:r>
            <a:r>
              <a:rPr lang="nl-NL" dirty="0" err="1" smtClean="0">
                <a:solidFill>
                  <a:schemeClr val="bg2">
                    <a:lumMod val="10000"/>
                  </a:schemeClr>
                </a:solidFill>
              </a:rPr>
              <a:t>client</a:t>
            </a:r>
            <a:r>
              <a:rPr lang="nl-NL" dirty="0" smtClean="0">
                <a:solidFill>
                  <a:schemeClr val="bg2">
                    <a:lumMod val="10000"/>
                  </a:schemeClr>
                </a:solidFill>
              </a:rPr>
              <a:t> genieten van de herinneringen aan de geluiden die verbonden zijn met de </a:t>
            </a:r>
            <a:r>
              <a:rPr lang="nl-NL" dirty="0" err="1" smtClean="0">
                <a:solidFill>
                  <a:schemeClr val="bg2">
                    <a:lumMod val="10000"/>
                  </a:schemeClr>
                </a:solidFill>
              </a:rPr>
              <a:t>Sucht</a:t>
            </a:r>
            <a:r>
              <a:rPr lang="nl-NL" dirty="0" smtClean="0">
                <a:solidFill>
                  <a:schemeClr val="bg2">
                    <a:lumMod val="10000"/>
                  </a:schemeClr>
                </a:solidFill>
              </a:rPr>
              <a:t> </a:t>
            </a:r>
            <a:r>
              <a:rPr lang="nl-NL" dirty="0" smtClean="0">
                <a:solidFill>
                  <a:schemeClr val="bg2">
                    <a:lumMod val="10000"/>
                  </a:schemeClr>
                </a:solidFill>
              </a:rPr>
              <a:t>terwijl U de lichtpen op het 0-punt in het linker oor houdt.</a:t>
            </a:r>
            <a:endParaRPr lang="nl-NL" dirty="0">
              <a:solidFill>
                <a:schemeClr val="bg2">
                  <a:lumMod val="10000"/>
                </a:schemeClr>
              </a:solidFill>
            </a:endParaRPr>
          </a:p>
        </p:txBody>
      </p:sp>
      <p:pic>
        <p:nvPicPr>
          <p:cNvPr id="184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835266"/>
            <a:ext cx="2609478" cy="2601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20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Schrittenplan</a:t>
            </a:r>
            <a:r>
              <a:rPr lang="nl-NL" dirty="0" smtClean="0"/>
              <a:t> </a:t>
            </a:r>
            <a:r>
              <a:rPr lang="nl-NL" dirty="0" err="1" smtClean="0"/>
              <a:t>Sucht</a:t>
            </a:r>
            <a:endParaRPr lang="nl-NL" dirty="0"/>
          </a:p>
        </p:txBody>
      </p:sp>
      <p:sp>
        <p:nvSpPr>
          <p:cNvPr id="5" name="Tekstvak 4"/>
          <p:cNvSpPr txBox="1"/>
          <p:nvPr/>
        </p:nvSpPr>
        <p:spPr>
          <a:xfrm>
            <a:off x="395536" y="3789040"/>
            <a:ext cx="8424936" cy="2031325"/>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nl-NL" dirty="0" smtClean="0">
                <a:solidFill>
                  <a:schemeClr val="bg2">
                    <a:lumMod val="10000"/>
                  </a:schemeClr>
                </a:solidFill>
              </a:rPr>
              <a:t>Als het monster naar een andere plaats beweegt, volgt U het telkens met het licht tot het opgelost is en losgelaten wordt. </a:t>
            </a:r>
          </a:p>
          <a:p>
            <a:r>
              <a:rPr lang="nl-NL" dirty="0" smtClean="0">
                <a:solidFill>
                  <a:schemeClr val="bg2">
                    <a:lumMod val="10000"/>
                  </a:schemeClr>
                </a:solidFill>
              </a:rPr>
              <a:t>Bij het faciliteren van andere </a:t>
            </a:r>
            <a:r>
              <a:rPr lang="nl-NL" dirty="0" err="1" smtClean="0">
                <a:solidFill>
                  <a:schemeClr val="bg2">
                    <a:lumMod val="10000"/>
                  </a:schemeClr>
                </a:solidFill>
              </a:rPr>
              <a:t>Suchten</a:t>
            </a:r>
            <a:r>
              <a:rPr lang="nl-NL" dirty="0" smtClean="0">
                <a:solidFill>
                  <a:schemeClr val="bg2">
                    <a:lumMod val="10000"/>
                  </a:schemeClr>
                </a:solidFill>
              </a:rPr>
              <a:t>, </a:t>
            </a:r>
            <a:r>
              <a:rPr lang="nl-NL" dirty="0" err="1" smtClean="0">
                <a:solidFill>
                  <a:schemeClr val="bg2">
                    <a:lumMod val="10000"/>
                  </a:schemeClr>
                </a:solidFill>
              </a:rPr>
              <a:t>Fragen</a:t>
            </a:r>
            <a:r>
              <a:rPr lang="nl-NL" dirty="0" smtClean="0">
                <a:solidFill>
                  <a:schemeClr val="bg2">
                    <a:lumMod val="10000"/>
                  </a:schemeClr>
                </a:solidFill>
              </a:rPr>
              <a:t>  </a:t>
            </a:r>
            <a:r>
              <a:rPr lang="nl-NL" dirty="0" smtClean="0">
                <a:solidFill>
                  <a:schemeClr val="bg2">
                    <a:lumMod val="10000"/>
                  </a:schemeClr>
                </a:solidFill>
              </a:rPr>
              <a:t>in welke gedaante ( hoe ?**)  het alter-ego, dat de </a:t>
            </a:r>
            <a:r>
              <a:rPr lang="nl-NL" dirty="0" err="1" smtClean="0">
                <a:solidFill>
                  <a:schemeClr val="bg2">
                    <a:lumMod val="10000"/>
                  </a:schemeClr>
                </a:solidFill>
              </a:rPr>
              <a:t>Sucht</a:t>
            </a:r>
            <a:r>
              <a:rPr lang="nl-NL" dirty="0" smtClean="0">
                <a:solidFill>
                  <a:schemeClr val="bg2">
                    <a:lumMod val="10000"/>
                  </a:schemeClr>
                </a:solidFill>
              </a:rPr>
              <a:t> </a:t>
            </a:r>
            <a:r>
              <a:rPr lang="nl-NL" dirty="0" smtClean="0">
                <a:solidFill>
                  <a:schemeClr val="bg2">
                    <a:lumMod val="10000"/>
                  </a:schemeClr>
                </a:solidFill>
              </a:rPr>
              <a:t>nodig heeft , zich  voordoet.  </a:t>
            </a:r>
          </a:p>
          <a:p>
            <a:r>
              <a:rPr lang="nl-NL" dirty="0" smtClean="0">
                <a:solidFill>
                  <a:schemeClr val="bg2">
                    <a:lumMod val="10000"/>
                  </a:schemeClr>
                </a:solidFill>
              </a:rPr>
              <a:t>  ** Een </a:t>
            </a:r>
            <a:r>
              <a:rPr lang="nl-NL" dirty="0" err="1" smtClean="0">
                <a:solidFill>
                  <a:schemeClr val="bg2">
                    <a:lumMod val="10000"/>
                  </a:schemeClr>
                </a:solidFill>
              </a:rPr>
              <a:t>EetSucht</a:t>
            </a:r>
            <a:r>
              <a:rPr lang="nl-NL" dirty="0" smtClean="0">
                <a:solidFill>
                  <a:schemeClr val="bg2">
                    <a:lumMod val="10000"/>
                  </a:schemeClr>
                </a:solidFill>
              </a:rPr>
              <a:t> </a:t>
            </a:r>
            <a:r>
              <a:rPr lang="nl-NL" dirty="0" smtClean="0">
                <a:solidFill>
                  <a:schemeClr val="bg2">
                    <a:lumMod val="10000"/>
                  </a:schemeClr>
                </a:solidFill>
              </a:rPr>
              <a:t>kan zich in de gedaante van een geliefde of een vriend voordoen,  heroïne is een minnaar, sigaretten zijn een oude vriend, </a:t>
            </a:r>
            <a:r>
              <a:rPr lang="nl-NL" dirty="0" err="1" smtClean="0">
                <a:solidFill>
                  <a:schemeClr val="bg2">
                    <a:lumMod val="10000"/>
                  </a:schemeClr>
                </a:solidFill>
              </a:rPr>
              <a:t>cocaine</a:t>
            </a:r>
            <a:r>
              <a:rPr lang="nl-NL" dirty="0" smtClean="0">
                <a:solidFill>
                  <a:schemeClr val="bg2">
                    <a:lumMod val="10000"/>
                  </a:schemeClr>
                </a:solidFill>
              </a:rPr>
              <a:t> is de super held, </a:t>
            </a:r>
            <a:r>
              <a:rPr lang="nl-NL" dirty="0" err="1" smtClean="0">
                <a:solidFill>
                  <a:schemeClr val="bg2">
                    <a:lumMod val="10000"/>
                  </a:schemeClr>
                </a:solidFill>
              </a:rPr>
              <a:t>meth</a:t>
            </a:r>
            <a:r>
              <a:rPr lang="nl-NL" dirty="0" smtClean="0">
                <a:solidFill>
                  <a:schemeClr val="bg2">
                    <a:lumMod val="10000"/>
                  </a:schemeClr>
                </a:solidFill>
              </a:rPr>
              <a:t> is de lelijkste, donkerste demon.</a:t>
            </a:r>
            <a:endParaRPr lang="nl-NL" dirty="0">
              <a:solidFill>
                <a:schemeClr val="bg2">
                  <a:lumMod val="10000"/>
                </a:schemeClr>
              </a:solidFill>
            </a:endParaRPr>
          </a:p>
        </p:txBody>
      </p:sp>
      <p:sp>
        <p:nvSpPr>
          <p:cNvPr id="6" name="Tekstvak 5"/>
          <p:cNvSpPr txBox="1"/>
          <p:nvPr/>
        </p:nvSpPr>
        <p:spPr>
          <a:xfrm>
            <a:off x="2843808" y="1916832"/>
            <a:ext cx="5472608" cy="1477328"/>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nl-NL" dirty="0" err="1" smtClean="0">
                <a:solidFill>
                  <a:schemeClr val="bg2">
                    <a:lumMod val="10000"/>
                  </a:schemeClr>
                </a:solidFill>
              </a:rPr>
              <a:t>Schritt</a:t>
            </a:r>
            <a:r>
              <a:rPr lang="nl-NL" dirty="0" smtClean="0">
                <a:solidFill>
                  <a:schemeClr val="bg2">
                    <a:lumMod val="10000"/>
                  </a:schemeClr>
                </a:solidFill>
              </a:rPr>
              <a:t> </a:t>
            </a:r>
            <a:r>
              <a:rPr lang="nl-NL" dirty="0" smtClean="0">
                <a:solidFill>
                  <a:schemeClr val="bg2">
                    <a:lumMod val="10000"/>
                  </a:schemeClr>
                </a:solidFill>
              </a:rPr>
              <a:t>4: Vraag uw klant waar in het lichaam  het monster zich bevindt dat de </a:t>
            </a:r>
            <a:r>
              <a:rPr lang="nl-NL" dirty="0" err="1" smtClean="0">
                <a:solidFill>
                  <a:schemeClr val="bg2">
                    <a:lumMod val="10000"/>
                  </a:schemeClr>
                </a:solidFill>
              </a:rPr>
              <a:t>client</a:t>
            </a:r>
            <a:r>
              <a:rPr lang="nl-NL" dirty="0" smtClean="0">
                <a:solidFill>
                  <a:schemeClr val="bg2">
                    <a:lumMod val="10000"/>
                  </a:schemeClr>
                </a:solidFill>
              </a:rPr>
              <a:t>  voedt met ... ... ... (naam van de stof). De klant vertelt U waar het monster zich in het lichaam bevindt.  Dan plaatst U de lichtstift op die locatie.</a:t>
            </a:r>
            <a:endParaRPr lang="nl-NL" dirty="0">
              <a:solidFill>
                <a:schemeClr val="bg2">
                  <a:lumMod val="10000"/>
                </a:schemeClr>
              </a:solidFill>
            </a:endParaRPr>
          </a:p>
        </p:txBody>
      </p:sp>
      <p:pic>
        <p:nvPicPr>
          <p:cNvPr id="1945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786913"/>
            <a:ext cx="1999506" cy="1993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2000"/>
                                        <p:tgtEl>
                                          <p:spTgt spid="6">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20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bg/>
                                          </p:spTgt>
                                        </p:tgtEl>
                                        <p:attrNameLst>
                                          <p:attrName>style.visibility</p:attrName>
                                        </p:attrNameLst>
                                      </p:cBhvr>
                                      <p:to>
                                        <p:strVal val="visible"/>
                                      </p:to>
                                    </p:set>
                                    <p:animEffect transition="in" filter="fade">
                                      <p:cBhvr>
                                        <p:cTn id="17" dur="2000"/>
                                        <p:tgtEl>
                                          <p:spTgt spid="5">
                                            <p:bg/>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20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Effect transition="in" filter="fade">
                                      <p:cBhvr>
                                        <p:cTn id="27" dur="2000"/>
                                        <p:tgtEl>
                                          <p:spTgt spid="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2" end="2"/>
                                            </p:txEl>
                                          </p:spTgt>
                                        </p:tgtEl>
                                        <p:attrNameLst>
                                          <p:attrName>style.visibility</p:attrName>
                                        </p:attrNameLst>
                                      </p:cBhvr>
                                      <p:to>
                                        <p:strVal val="visible"/>
                                      </p:to>
                                    </p:set>
                                    <p:animEffect transition="in" filter="fade">
                                      <p:cBhvr>
                                        <p:cTn id="32"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6" grpId="0" build="p"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Schrittenplan</a:t>
            </a:r>
            <a:r>
              <a:rPr lang="nl-NL" dirty="0" smtClean="0"/>
              <a:t> </a:t>
            </a:r>
            <a:r>
              <a:rPr lang="nl-NL" dirty="0" err="1" smtClean="0"/>
              <a:t>Sucht</a:t>
            </a:r>
            <a:endParaRPr lang="nl-NL" dirty="0"/>
          </a:p>
        </p:txBody>
      </p:sp>
      <p:sp>
        <p:nvSpPr>
          <p:cNvPr id="5" name="Tekstvak 4"/>
          <p:cNvSpPr txBox="1"/>
          <p:nvPr/>
        </p:nvSpPr>
        <p:spPr>
          <a:xfrm>
            <a:off x="179512" y="4221088"/>
            <a:ext cx="8496944" cy="923330"/>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nl-NL" dirty="0" smtClean="0">
                <a:solidFill>
                  <a:schemeClr val="bg2">
                    <a:lumMod val="10000"/>
                  </a:schemeClr>
                </a:solidFill>
              </a:rPr>
              <a:t>“Laat alle gevoelens van woede, haat, negatief zelfbeeld, angst, en wrok naar de oppervlakte en laat de lichtpen deze gevoelens oplossen. Laat me weten wanneer de gevoelens zijn verdwenen en u deze niet langer waarneemt”.</a:t>
            </a:r>
            <a:endParaRPr lang="nl-NL" dirty="0">
              <a:solidFill>
                <a:schemeClr val="bg2">
                  <a:lumMod val="10000"/>
                </a:schemeClr>
              </a:solidFill>
            </a:endParaRPr>
          </a:p>
        </p:txBody>
      </p:sp>
      <p:sp>
        <p:nvSpPr>
          <p:cNvPr id="6" name="Tekstvak 5"/>
          <p:cNvSpPr txBox="1"/>
          <p:nvPr/>
        </p:nvSpPr>
        <p:spPr>
          <a:xfrm>
            <a:off x="3347864" y="2276872"/>
            <a:ext cx="5040560" cy="646331"/>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nl-NL" dirty="0" err="1" smtClean="0">
                <a:solidFill>
                  <a:schemeClr val="bg2">
                    <a:lumMod val="10000"/>
                  </a:schemeClr>
                </a:solidFill>
              </a:rPr>
              <a:t>Schritt</a:t>
            </a:r>
            <a:r>
              <a:rPr lang="nl-NL" dirty="0" smtClean="0">
                <a:solidFill>
                  <a:schemeClr val="bg2">
                    <a:lumMod val="10000"/>
                  </a:schemeClr>
                </a:solidFill>
              </a:rPr>
              <a:t> </a:t>
            </a:r>
            <a:r>
              <a:rPr lang="nl-NL" dirty="0" smtClean="0">
                <a:solidFill>
                  <a:schemeClr val="bg2">
                    <a:lumMod val="10000"/>
                  </a:schemeClr>
                </a:solidFill>
              </a:rPr>
              <a:t>5: Alternatief:Terwijl het licht op L14 links is geplaatst geeft u de volgende aanwijzing:</a:t>
            </a:r>
          </a:p>
        </p:txBody>
      </p:sp>
      <p:pic>
        <p:nvPicPr>
          <p:cNvPr id="2048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5" y="1844824"/>
            <a:ext cx="2128879"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2000"/>
                                        <p:tgtEl>
                                          <p:spTgt spid="6">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20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bg/>
                                          </p:spTgt>
                                        </p:tgtEl>
                                        <p:attrNameLst>
                                          <p:attrName>style.visibility</p:attrName>
                                        </p:attrNameLst>
                                      </p:cBhvr>
                                      <p:to>
                                        <p:strVal val="visible"/>
                                      </p:to>
                                    </p:set>
                                    <p:animEffect transition="in" filter="fade">
                                      <p:cBhvr>
                                        <p:cTn id="17" dur="2000"/>
                                        <p:tgtEl>
                                          <p:spTgt spid="5">
                                            <p:bg/>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6" grpId="0" build="p"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Schrittenplan</a:t>
            </a:r>
            <a:r>
              <a:rPr lang="nl-NL" dirty="0" smtClean="0"/>
              <a:t> </a:t>
            </a:r>
            <a:r>
              <a:rPr lang="nl-NL" dirty="0" err="1" smtClean="0"/>
              <a:t>Sucht</a:t>
            </a:r>
            <a:endParaRPr lang="nl-NL" dirty="0"/>
          </a:p>
        </p:txBody>
      </p:sp>
      <p:sp>
        <p:nvSpPr>
          <p:cNvPr id="5" name="Tekstvak 4"/>
          <p:cNvSpPr txBox="1"/>
          <p:nvPr/>
        </p:nvSpPr>
        <p:spPr>
          <a:xfrm>
            <a:off x="467544" y="3717032"/>
            <a:ext cx="8280920" cy="923330"/>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nl-NL" dirty="0" smtClean="0">
                <a:solidFill>
                  <a:schemeClr val="bg2">
                    <a:lumMod val="10000"/>
                  </a:schemeClr>
                </a:solidFill>
              </a:rPr>
              <a:t>Laat me weten wanneer de gevoelens zijn verdwenen en je ze niet langer waar kan nemen.</a:t>
            </a:r>
          </a:p>
          <a:p>
            <a:r>
              <a:rPr lang="nl-NL" dirty="0" smtClean="0">
                <a:solidFill>
                  <a:schemeClr val="bg2">
                    <a:lumMod val="10000"/>
                  </a:schemeClr>
                </a:solidFill>
              </a:rPr>
              <a:t>Lichtstift op RM 16.</a:t>
            </a:r>
            <a:endParaRPr lang="nl-NL" dirty="0">
              <a:solidFill>
                <a:schemeClr val="bg2">
                  <a:lumMod val="10000"/>
                </a:schemeClr>
              </a:solidFill>
            </a:endParaRPr>
          </a:p>
        </p:txBody>
      </p:sp>
      <p:sp>
        <p:nvSpPr>
          <p:cNvPr id="7" name="Tekstvak 6"/>
          <p:cNvSpPr txBox="1"/>
          <p:nvPr/>
        </p:nvSpPr>
        <p:spPr>
          <a:xfrm>
            <a:off x="3275856" y="1988840"/>
            <a:ext cx="4608512" cy="1200329"/>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nl-NL" dirty="0" err="1" smtClean="0">
                <a:solidFill>
                  <a:schemeClr val="bg2">
                    <a:lumMod val="10000"/>
                  </a:schemeClr>
                </a:solidFill>
              </a:rPr>
              <a:t>Schritt</a:t>
            </a:r>
            <a:r>
              <a:rPr lang="nl-NL" dirty="0" smtClean="0">
                <a:solidFill>
                  <a:schemeClr val="bg2">
                    <a:lumMod val="10000"/>
                  </a:schemeClr>
                </a:solidFill>
              </a:rPr>
              <a:t> </a:t>
            </a:r>
            <a:r>
              <a:rPr lang="nl-NL" dirty="0" smtClean="0">
                <a:solidFill>
                  <a:schemeClr val="bg2">
                    <a:lumMod val="10000"/>
                  </a:schemeClr>
                </a:solidFill>
              </a:rPr>
              <a:t>6. Zeg: Laat alle gevoelens van walging of jaloezie naar de oppervlakte komen en laat de licht pen deze gevoelens oplossen.</a:t>
            </a:r>
            <a:endParaRPr lang="nl-NL" dirty="0">
              <a:solidFill>
                <a:schemeClr val="bg2">
                  <a:lumMod val="10000"/>
                </a:schemeClr>
              </a:solidFill>
            </a:endParaRPr>
          </a:p>
        </p:txBody>
      </p:sp>
      <p:pic>
        <p:nvPicPr>
          <p:cNvPr id="215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3316" y="1836516"/>
            <a:ext cx="1836436" cy="1879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Schrittenplan</a:t>
            </a:r>
            <a:r>
              <a:rPr lang="nl-NL" dirty="0" smtClean="0"/>
              <a:t> </a:t>
            </a:r>
            <a:r>
              <a:rPr lang="nl-NL" dirty="0" err="1" smtClean="0"/>
              <a:t>Sucht</a:t>
            </a:r>
            <a:endParaRPr lang="nl-NL" dirty="0"/>
          </a:p>
        </p:txBody>
      </p:sp>
      <p:sp>
        <p:nvSpPr>
          <p:cNvPr id="5" name="Tekstvak 4"/>
          <p:cNvSpPr txBox="1"/>
          <p:nvPr/>
        </p:nvSpPr>
        <p:spPr>
          <a:xfrm>
            <a:off x="3419872" y="1988840"/>
            <a:ext cx="4608512" cy="646331"/>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nl-NL" dirty="0" err="1" smtClean="0">
                <a:solidFill>
                  <a:schemeClr val="bg2">
                    <a:lumMod val="10000"/>
                  </a:schemeClr>
                </a:solidFill>
              </a:rPr>
              <a:t>Schritt</a:t>
            </a:r>
            <a:r>
              <a:rPr lang="nl-NL" dirty="0" smtClean="0">
                <a:solidFill>
                  <a:schemeClr val="bg2">
                    <a:lumMod val="10000"/>
                  </a:schemeClr>
                </a:solidFill>
              </a:rPr>
              <a:t> </a:t>
            </a:r>
            <a:r>
              <a:rPr lang="nl-NL" dirty="0" smtClean="0">
                <a:solidFill>
                  <a:schemeClr val="bg2">
                    <a:lumMod val="10000"/>
                  </a:schemeClr>
                </a:solidFill>
              </a:rPr>
              <a:t>7: Breng al het gevoel van angst over de </a:t>
            </a:r>
            <a:r>
              <a:rPr lang="nl-NL" dirty="0" err="1" smtClean="0">
                <a:solidFill>
                  <a:schemeClr val="bg2">
                    <a:lumMod val="10000"/>
                  </a:schemeClr>
                </a:solidFill>
              </a:rPr>
              <a:t>Sucht</a:t>
            </a:r>
            <a:r>
              <a:rPr lang="nl-NL" dirty="0" smtClean="0">
                <a:solidFill>
                  <a:schemeClr val="bg2">
                    <a:lumMod val="10000"/>
                  </a:schemeClr>
                </a:solidFill>
              </a:rPr>
              <a:t> </a:t>
            </a:r>
            <a:r>
              <a:rPr lang="nl-NL" dirty="0" smtClean="0">
                <a:solidFill>
                  <a:schemeClr val="bg2">
                    <a:lumMod val="10000"/>
                  </a:schemeClr>
                </a:solidFill>
              </a:rPr>
              <a:t>aan de oppervlakte.</a:t>
            </a:r>
          </a:p>
        </p:txBody>
      </p:sp>
      <p:sp>
        <p:nvSpPr>
          <p:cNvPr id="6" name="Tekstvak 5"/>
          <p:cNvSpPr txBox="1"/>
          <p:nvPr/>
        </p:nvSpPr>
        <p:spPr>
          <a:xfrm>
            <a:off x="755576" y="3933056"/>
            <a:ext cx="7920880" cy="1200329"/>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nl-NL" dirty="0" smtClean="0">
                <a:solidFill>
                  <a:schemeClr val="bg2">
                    <a:lumMod val="10000"/>
                  </a:schemeClr>
                </a:solidFill>
              </a:rPr>
              <a:t>Angst voor het weer doen ... de angst om het niet weer te doen. </a:t>
            </a:r>
          </a:p>
          <a:p>
            <a:r>
              <a:rPr lang="nl-NL" dirty="0" smtClean="0">
                <a:solidFill>
                  <a:schemeClr val="bg2">
                    <a:lumMod val="10000"/>
                  </a:schemeClr>
                </a:solidFill>
              </a:rPr>
              <a:t>Angst voor het op geven, angst om niet op te geven en laat het licht pen deze gevoelens oplossen. Laat me weten wanneer alle gevoelens van angst verdwenen zijn en je ze niet langer kunt voelen.</a:t>
            </a:r>
            <a:endParaRPr lang="nl-NL" dirty="0">
              <a:solidFill>
                <a:schemeClr val="bg2">
                  <a:lumMod val="10000"/>
                </a:schemeClr>
              </a:solidFill>
            </a:endParaRPr>
          </a:p>
        </p:txBody>
      </p:sp>
      <p:pic>
        <p:nvPicPr>
          <p:cNvPr id="2253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180" y="1844824"/>
            <a:ext cx="2016224" cy="2013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96448" y="281414"/>
            <a:ext cx="8229600" cy="1143000"/>
          </a:xfrm>
        </p:spPr>
        <p:txBody>
          <a:bodyPr/>
          <a:lstStyle/>
          <a:p>
            <a:r>
              <a:rPr lang="nl-NL" dirty="0" err="1" smtClean="0"/>
              <a:t>Schrittenplan</a:t>
            </a:r>
            <a:r>
              <a:rPr lang="nl-NL" dirty="0" smtClean="0"/>
              <a:t> </a:t>
            </a:r>
            <a:r>
              <a:rPr lang="nl-NL" dirty="0" err="1" smtClean="0"/>
              <a:t>Sucht</a:t>
            </a:r>
            <a:endParaRPr lang="nl-NL" dirty="0"/>
          </a:p>
        </p:txBody>
      </p:sp>
      <p:sp>
        <p:nvSpPr>
          <p:cNvPr id="5" name="Tekstvak 4"/>
          <p:cNvSpPr txBox="1"/>
          <p:nvPr/>
        </p:nvSpPr>
        <p:spPr>
          <a:xfrm>
            <a:off x="2411760" y="1916833"/>
            <a:ext cx="6336704" cy="1354217"/>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nl-NL" sz="1600" dirty="0" smtClean="0">
                <a:solidFill>
                  <a:schemeClr val="bg2">
                    <a:lumMod val="10000"/>
                  </a:schemeClr>
                </a:solidFill>
              </a:rPr>
              <a:t>Selecteer knop: &gt;start LP Core Belief 3&lt;</a:t>
            </a:r>
          </a:p>
          <a:p>
            <a:r>
              <a:rPr lang="nl-NL" sz="1600" dirty="0" smtClean="0">
                <a:solidFill>
                  <a:schemeClr val="bg2">
                    <a:lumMod val="10000"/>
                  </a:schemeClr>
                </a:solidFill>
              </a:rPr>
              <a:t>Met de locaties  van het vooraangezicht</a:t>
            </a:r>
          </a:p>
          <a:p>
            <a:r>
              <a:rPr lang="nl-NL" sz="1600" dirty="0" smtClean="0">
                <a:solidFill>
                  <a:schemeClr val="bg2">
                    <a:lumMod val="10000"/>
                  </a:schemeClr>
                </a:solidFill>
              </a:rPr>
              <a:t>Dit is het moment waarop je een gesprek hebt over het feit dat ze in een neutrale toestand zijn gebracht waar een keuze mogelijk is.</a:t>
            </a:r>
          </a:p>
          <a:p>
            <a:endParaRPr lang="nl-NL" dirty="0"/>
          </a:p>
        </p:txBody>
      </p:sp>
      <p:sp>
        <p:nvSpPr>
          <p:cNvPr id="6" name="Tekstvak 5"/>
          <p:cNvSpPr txBox="1"/>
          <p:nvPr/>
        </p:nvSpPr>
        <p:spPr>
          <a:xfrm>
            <a:off x="323528" y="3356993"/>
            <a:ext cx="4896544" cy="3293209"/>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nl-NL" sz="1600" dirty="0" smtClean="0">
                <a:solidFill>
                  <a:schemeClr val="bg2">
                    <a:lumMod val="10000"/>
                  </a:schemeClr>
                </a:solidFill>
              </a:rPr>
              <a:t>Hier kan de </a:t>
            </a:r>
            <a:r>
              <a:rPr lang="nl-NL" sz="1600" dirty="0" err="1" smtClean="0">
                <a:solidFill>
                  <a:schemeClr val="bg2">
                    <a:lumMod val="10000"/>
                  </a:schemeClr>
                </a:solidFill>
              </a:rPr>
              <a:t>patient</a:t>
            </a:r>
            <a:r>
              <a:rPr lang="nl-NL" sz="1600" dirty="0" smtClean="0">
                <a:solidFill>
                  <a:schemeClr val="bg2">
                    <a:lumMod val="10000"/>
                  </a:schemeClr>
                </a:solidFill>
              </a:rPr>
              <a:t> ervoor kiezen om </a:t>
            </a:r>
          </a:p>
          <a:p>
            <a:r>
              <a:rPr lang="nl-NL" sz="1600" dirty="0" smtClean="0">
                <a:solidFill>
                  <a:schemeClr val="bg2">
                    <a:lumMod val="10000"/>
                  </a:schemeClr>
                </a:solidFill>
              </a:rPr>
              <a:t>1) vrij te zijn,</a:t>
            </a:r>
          </a:p>
          <a:p>
            <a:r>
              <a:rPr lang="nl-NL" sz="1600" dirty="0" smtClean="0">
                <a:solidFill>
                  <a:schemeClr val="bg2">
                    <a:lumMod val="10000"/>
                  </a:schemeClr>
                </a:solidFill>
              </a:rPr>
              <a:t>2) in controle te zijn,</a:t>
            </a:r>
          </a:p>
          <a:p>
            <a:r>
              <a:rPr lang="nl-NL" sz="1600" dirty="0" smtClean="0">
                <a:solidFill>
                  <a:schemeClr val="bg2">
                    <a:lumMod val="10000"/>
                  </a:schemeClr>
                </a:solidFill>
              </a:rPr>
              <a:t>3) vol </a:t>
            </a:r>
            <a:r>
              <a:rPr lang="nl-NL" sz="1600" dirty="0" err="1" smtClean="0">
                <a:solidFill>
                  <a:schemeClr val="bg2">
                    <a:lumMod val="10000"/>
                  </a:schemeClr>
                </a:solidFill>
              </a:rPr>
              <a:t>innerlijkekracht</a:t>
            </a:r>
            <a:r>
              <a:rPr lang="nl-NL" sz="1600" dirty="0" smtClean="0">
                <a:solidFill>
                  <a:schemeClr val="bg2">
                    <a:lumMod val="10000"/>
                  </a:schemeClr>
                </a:solidFill>
              </a:rPr>
              <a:t>.</a:t>
            </a:r>
          </a:p>
          <a:p>
            <a:r>
              <a:rPr lang="nl-NL" sz="1600" dirty="0" smtClean="0">
                <a:solidFill>
                  <a:schemeClr val="bg2">
                    <a:lumMod val="10000"/>
                  </a:schemeClr>
                </a:solidFill>
              </a:rPr>
              <a:t>Naar eigen keuze. Dit zijn de affirmaties die ze kunnen herhalen terwijl u de lichtpen op de volgende </a:t>
            </a:r>
            <a:r>
              <a:rPr lang="nl-NL" sz="1600" dirty="0" err="1" smtClean="0">
                <a:solidFill>
                  <a:schemeClr val="bg2">
                    <a:lumMod val="10000"/>
                  </a:schemeClr>
                </a:solidFill>
              </a:rPr>
              <a:t>integratie-punten</a:t>
            </a:r>
            <a:r>
              <a:rPr lang="nl-NL" sz="1600" dirty="0" smtClean="0">
                <a:solidFill>
                  <a:schemeClr val="bg2">
                    <a:lumMod val="10000"/>
                  </a:schemeClr>
                </a:solidFill>
              </a:rPr>
              <a:t> plaatst.</a:t>
            </a:r>
          </a:p>
          <a:p>
            <a:r>
              <a:rPr lang="nl-NL" sz="1600" dirty="0" smtClean="0">
                <a:solidFill>
                  <a:schemeClr val="bg2">
                    <a:lumMod val="10000"/>
                  </a:schemeClr>
                </a:solidFill>
              </a:rPr>
              <a:t>• Ik ben vrij</a:t>
            </a:r>
          </a:p>
          <a:p>
            <a:r>
              <a:rPr lang="nl-NL" sz="1600" dirty="0" smtClean="0">
                <a:solidFill>
                  <a:schemeClr val="bg2">
                    <a:lumMod val="10000"/>
                  </a:schemeClr>
                </a:solidFill>
              </a:rPr>
              <a:t>• Ik ben onder controle</a:t>
            </a:r>
          </a:p>
          <a:p>
            <a:r>
              <a:rPr lang="nl-NL" sz="1600" dirty="0" smtClean="0">
                <a:solidFill>
                  <a:schemeClr val="bg2">
                    <a:lumMod val="10000"/>
                  </a:schemeClr>
                </a:solidFill>
              </a:rPr>
              <a:t>• Ik ben krachtig</a:t>
            </a:r>
          </a:p>
          <a:p>
            <a:r>
              <a:rPr lang="nl-NL" sz="1600" dirty="0" smtClean="0">
                <a:solidFill>
                  <a:schemeClr val="bg2">
                    <a:lumMod val="10000"/>
                  </a:schemeClr>
                </a:solidFill>
              </a:rPr>
              <a:t>• Ik heb de keuze (of een andere positieve bevestiging naar eigen keuze).</a:t>
            </a:r>
          </a:p>
          <a:p>
            <a:r>
              <a:rPr lang="nl-NL" sz="1600" dirty="0" smtClean="0">
                <a:solidFill>
                  <a:schemeClr val="bg2">
                    <a:lumMod val="10000"/>
                  </a:schemeClr>
                </a:solidFill>
              </a:rPr>
              <a:t>Hun eigen affirmaties zijn de meest krachtige.</a:t>
            </a:r>
            <a:endParaRPr lang="nl-NL" sz="1600" dirty="0">
              <a:solidFill>
                <a:schemeClr val="bg2">
                  <a:lumMod val="10000"/>
                </a:schemeClr>
              </a:solidFill>
            </a:endParaRPr>
          </a:p>
        </p:txBody>
      </p:sp>
      <p:sp>
        <p:nvSpPr>
          <p:cNvPr id="7" name="Tekstvak 6"/>
          <p:cNvSpPr txBox="1"/>
          <p:nvPr/>
        </p:nvSpPr>
        <p:spPr>
          <a:xfrm>
            <a:off x="5364088" y="3429000"/>
            <a:ext cx="3168352" cy="2031325"/>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nl-NL" dirty="0" smtClean="0">
                <a:solidFill>
                  <a:schemeClr val="bg2">
                    <a:lumMod val="10000"/>
                  </a:schemeClr>
                </a:solidFill>
              </a:rPr>
              <a:t>Laat de cliënt  zijn gekozen affirmatie herhalen op elk van de punten.</a:t>
            </a:r>
          </a:p>
          <a:p>
            <a:r>
              <a:rPr lang="nl-NL" dirty="0" smtClean="0">
                <a:solidFill>
                  <a:schemeClr val="bg2">
                    <a:lumMod val="10000"/>
                  </a:schemeClr>
                </a:solidFill>
              </a:rPr>
              <a:t>Als het vooraangezicht gedaan is selecteer dan het 2</a:t>
            </a:r>
            <a:r>
              <a:rPr lang="nl-NL" baseline="30000" dirty="0" smtClean="0">
                <a:solidFill>
                  <a:schemeClr val="bg2">
                    <a:lumMod val="10000"/>
                  </a:schemeClr>
                </a:solidFill>
              </a:rPr>
              <a:t>e</a:t>
            </a:r>
            <a:r>
              <a:rPr lang="nl-NL" dirty="0" smtClean="0">
                <a:solidFill>
                  <a:schemeClr val="bg2">
                    <a:lumMod val="10000"/>
                  </a:schemeClr>
                </a:solidFill>
              </a:rPr>
              <a:t> gezicht met CB 1 signaal.</a:t>
            </a:r>
          </a:p>
          <a:p>
            <a:r>
              <a:rPr lang="nl-NL" dirty="0" smtClean="0">
                <a:solidFill>
                  <a:schemeClr val="bg2">
                    <a:lumMod val="10000"/>
                  </a:schemeClr>
                </a:solidFill>
              </a:rPr>
              <a:t>Einde </a:t>
            </a:r>
            <a:r>
              <a:rPr lang="nl-NL" dirty="0" err="1" smtClean="0">
                <a:solidFill>
                  <a:schemeClr val="bg2">
                    <a:lumMod val="10000"/>
                  </a:schemeClr>
                </a:solidFill>
              </a:rPr>
              <a:t>Protokoll</a:t>
            </a:r>
            <a:r>
              <a:rPr lang="nl-NL" dirty="0" smtClean="0">
                <a:solidFill>
                  <a:schemeClr val="bg2">
                    <a:lumMod val="10000"/>
                  </a:schemeClr>
                </a:solidFill>
              </a:rPr>
              <a:t>.</a:t>
            </a:r>
            <a:endParaRPr lang="nl-NL" dirty="0">
              <a:solidFill>
                <a:schemeClr val="bg2">
                  <a:lumMod val="10000"/>
                </a:schemeClr>
              </a:solidFill>
            </a:endParaRPr>
          </a:p>
        </p:txBody>
      </p:sp>
      <p:pic>
        <p:nvPicPr>
          <p:cNvPr id="2355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857" y="1160828"/>
            <a:ext cx="2322903" cy="208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20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20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bg/>
                                          </p:spTgt>
                                        </p:tgtEl>
                                        <p:attrNameLst>
                                          <p:attrName>style.visibility</p:attrName>
                                        </p:attrNameLst>
                                      </p:cBhvr>
                                      <p:to>
                                        <p:strVal val="visible"/>
                                      </p:to>
                                    </p:set>
                                    <p:animEffect transition="in" filter="fade">
                                      <p:cBhvr>
                                        <p:cTn id="27" dur="2000"/>
                                        <p:tgtEl>
                                          <p:spTgt spid="6">
                                            <p:bg/>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fade">
                                      <p:cBhvr>
                                        <p:cTn id="32" dur="2000"/>
                                        <p:tgtEl>
                                          <p:spTgt spid="6">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animEffect transition="in" filter="fade">
                                      <p:cBhvr>
                                        <p:cTn id="37" dur="2000"/>
                                        <p:tgtEl>
                                          <p:spTgt spid="6">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2" end="2"/>
                                            </p:txEl>
                                          </p:spTgt>
                                        </p:tgtEl>
                                        <p:attrNameLst>
                                          <p:attrName>style.visibility</p:attrName>
                                        </p:attrNameLst>
                                      </p:cBhvr>
                                      <p:to>
                                        <p:strVal val="visible"/>
                                      </p:to>
                                    </p:set>
                                    <p:animEffect transition="in" filter="fade">
                                      <p:cBhvr>
                                        <p:cTn id="42" dur="2000"/>
                                        <p:tgtEl>
                                          <p:spTgt spid="6">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xEl>
                                              <p:pRg st="3" end="3"/>
                                            </p:txEl>
                                          </p:spTgt>
                                        </p:tgtEl>
                                        <p:attrNameLst>
                                          <p:attrName>style.visibility</p:attrName>
                                        </p:attrNameLst>
                                      </p:cBhvr>
                                      <p:to>
                                        <p:strVal val="visible"/>
                                      </p:to>
                                    </p:set>
                                    <p:animEffect transition="in" filter="fade">
                                      <p:cBhvr>
                                        <p:cTn id="47" dur="2000"/>
                                        <p:tgtEl>
                                          <p:spTgt spid="6">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txEl>
                                              <p:pRg st="4" end="4"/>
                                            </p:txEl>
                                          </p:spTgt>
                                        </p:tgtEl>
                                        <p:attrNameLst>
                                          <p:attrName>style.visibility</p:attrName>
                                        </p:attrNameLst>
                                      </p:cBhvr>
                                      <p:to>
                                        <p:strVal val="visible"/>
                                      </p:to>
                                    </p:set>
                                    <p:animEffect transition="in" filter="fade">
                                      <p:cBhvr>
                                        <p:cTn id="52" dur="2000"/>
                                        <p:tgtEl>
                                          <p:spTgt spid="6">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
                                            <p:txEl>
                                              <p:pRg st="5" end="5"/>
                                            </p:txEl>
                                          </p:spTgt>
                                        </p:tgtEl>
                                        <p:attrNameLst>
                                          <p:attrName>style.visibility</p:attrName>
                                        </p:attrNameLst>
                                      </p:cBhvr>
                                      <p:to>
                                        <p:strVal val="visible"/>
                                      </p:to>
                                    </p:set>
                                    <p:animEffect transition="in" filter="fade">
                                      <p:cBhvr>
                                        <p:cTn id="57" dur="2000"/>
                                        <p:tgtEl>
                                          <p:spTgt spid="6">
                                            <p:txEl>
                                              <p:pRg st="5" end="5"/>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
                                            <p:txEl>
                                              <p:pRg st="6" end="6"/>
                                            </p:txEl>
                                          </p:spTgt>
                                        </p:tgtEl>
                                        <p:attrNameLst>
                                          <p:attrName>style.visibility</p:attrName>
                                        </p:attrNameLst>
                                      </p:cBhvr>
                                      <p:to>
                                        <p:strVal val="visible"/>
                                      </p:to>
                                    </p:set>
                                    <p:animEffect transition="in" filter="fade">
                                      <p:cBhvr>
                                        <p:cTn id="62" dur="2000"/>
                                        <p:tgtEl>
                                          <p:spTgt spid="6">
                                            <p:txEl>
                                              <p:pRg st="6" end="6"/>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6">
                                            <p:txEl>
                                              <p:pRg st="7" end="7"/>
                                            </p:txEl>
                                          </p:spTgt>
                                        </p:tgtEl>
                                        <p:attrNameLst>
                                          <p:attrName>style.visibility</p:attrName>
                                        </p:attrNameLst>
                                      </p:cBhvr>
                                      <p:to>
                                        <p:strVal val="visible"/>
                                      </p:to>
                                    </p:set>
                                    <p:animEffect transition="in" filter="fade">
                                      <p:cBhvr>
                                        <p:cTn id="67" dur="2000"/>
                                        <p:tgtEl>
                                          <p:spTgt spid="6">
                                            <p:txEl>
                                              <p:pRg st="7" end="7"/>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6">
                                            <p:txEl>
                                              <p:pRg st="8" end="8"/>
                                            </p:txEl>
                                          </p:spTgt>
                                        </p:tgtEl>
                                        <p:attrNameLst>
                                          <p:attrName>style.visibility</p:attrName>
                                        </p:attrNameLst>
                                      </p:cBhvr>
                                      <p:to>
                                        <p:strVal val="visible"/>
                                      </p:to>
                                    </p:set>
                                    <p:animEffect transition="in" filter="fade">
                                      <p:cBhvr>
                                        <p:cTn id="72" dur="2000"/>
                                        <p:tgtEl>
                                          <p:spTgt spid="6">
                                            <p:txEl>
                                              <p:pRg st="8" end="8"/>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6">
                                            <p:txEl>
                                              <p:pRg st="9" end="9"/>
                                            </p:txEl>
                                          </p:spTgt>
                                        </p:tgtEl>
                                        <p:attrNameLst>
                                          <p:attrName>style.visibility</p:attrName>
                                        </p:attrNameLst>
                                      </p:cBhvr>
                                      <p:to>
                                        <p:strVal val="visible"/>
                                      </p:to>
                                    </p:set>
                                    <p:animEffect transition="in" filter="fade">
                                      <p:cBhvr>
                                        <p:cTn id="77" dur="2000"/>
                                        <p:tgtEl>
                                          <p:spTgt spid="6">
                                            <p:txEl>
                                              <p:pRg st="9" end="9"/>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7">
                                            <p:bg/>
                                          </p:spTgt>
                                        </p:tgtEl>
                                        <p:attrNameLst>
                                          <p:attrName>style.visibility</p:attrName>
                                        </p:attrNameLst>
                                      </p:cBhvr>
                                      <p:to>
                                        <p:strVal val="visible"/>
                                      </p:to>
                                    </p:set>
                                    <p:animEffect transition="in" filter="fade">
                                      <p:cBhvr>
                                        <p:cTn id="82" dur="2000"/>
                                        <p:tgtEl>
                                          <p:spTgt spid="7">
                                            <p:bg/>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7">
                                            <p:txEl>
                                              <p:pRg st="0" end="0"/>
                                            </p:txEl>
                                          </p:spTgt>
                                        </p:tgtEl>
                                        <p:attrNameLst>
                                          <p:attrName>style.visibility</p:attrName>
                                        </p:attrNameLst>
                                      </p:cBhvr>
                                      <p:to>
                                        <p:strVal val="visible"/>
                                      </p:to>
                                    </p:set>
                                    <p:animEffect transition="in" filter="fade">
                                      <p:cBhvr>
                                        <p:cTn id="87" dur="2000"/>
                                        <p:tgtEl>
                                          <p:spTgt spid="7">
                                            <p:txEl>
                                              <p:pRg st="0" end="0"/>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7">
                                            <p:txEl>
                                              <p:pRg st="1" end="1"/>
                                            </p:txEl>
                                          </p:spTgt>
                                        </p:tgtEl>
                                        <p:attrNameLst>
                                          <p:attrName>style.visibility</p:attrName>
                                        </p:attrNameLst>
                                      </p:cBhvr>
                                      <p:to>
                                        <p:strVal val="visible"/>
                                      </p:to>
                                    </p:set>
                                    <p:animEffect transition="in" filter="fade">
                                      <p:cBhvr>
                                        <p:cTn id="92" dur="2000"/>
                                        <p:tgtEl>
                                          <p:spTgt spid="7">
                                            <p:txEl>
                                              <p:pRg st="1" end="1"/>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7">
                                            <p:txEl>
                                              <p:pRg st="2" end="2"/>
                                            </p:txEl>
                                          </p:spTgt>
                                        </p:tgtEl>
                                        <p:attrNameLst>
                                          <p:attrName>style.visibility</p:attrName>
                                        </p:attrNameLst>
                                      </p:cBhvr>
                                      <p:to>
                                        <p:strVal val="visible"/>
                                      </p:to>
                                    </p:set>
                                    <p:animEffect transition="in" filter="fade">
                                      <p:cBhvr>
                                        <p:cTn id="97" dur="20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6" grpId="0" build="p" animBg="1"/>
      <p:bldP spid="7" grpId="0" build="p"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Fragen</a:t>
            </a:r>
            <a:r>
              <a:rPr lang="nl-NL" dirty="0" smtClean="0"/>
              <a:t> </a:t>
            </a:r>
            <a:r>
              <a:rPr lang="nl-NL" dirty="0" err="1" smtClean="0"/>
              <a:t>Sucht</a:t>
            </a:r>
            <a:r>
              <a:rPr lang="nl-NL" dirty="0" smtClean="0"/>
              <a:t>?</a:t>
            </a:r>
            <a:endParaRPr lang="nl-NL" dirty="0"/>
          </a:p>
        </p:txBody>
      </p:sp>
      <p:pic>
        <p:nvPicPr>
          <p:cNvPr id="2050" name="Picture 2" descr="http://t1.gstatic.com/images?q=tbn:ANd9GcSf4VPegldTqfzrDaT_yWM8Vlh5a4U5J8YWYix6kqjC-feHhgLE"/>
          <p:cNvPicPr>
            <a:picLocks noGrp="1" noChangeAspect="1" noChangeArrowheads="1"/>
          </p:cNvPicPr>
          <p:nvPr>
            <p:ph idx="1"/>
          </p:nvPr>
        </p:nvPicPr>
        <p:blipFill>
          <a:blip r:embed="rId2" cstate="print"/>
          <a:srcRect/>
          <a:stretch>
            <a:fillRect/>
          </a:stretch>
        </p:blipFill>
        <p:spPr bwMode="auto">
          <a:xfrm>
            <a:off x="1135255" y="2492896"/>
            <a:ext cx="5524977" cy="3798422"/>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troom">
  <a:themeElements>
    <a:clrScheme name="Aangepast 3">
      <a:dk1>
        <a:srgbClr val="00B050"/>
      </a:dk1>
      <a:lt1>
        <a:srgbClr val="FFFFFF"/>
      </a:lt1>
      <a:dk2>
        <a:srgbClr val="FFC000"/>
      </a:dk2>
      <a:lt2>
        <a:srgbClr val="EEECE1"/>
      </a:lt2>
      <a:accent1>
        <a:srgbClr val="4F81BD"/>
      </a:accent1>
      <a:accent2>
        <a:srgbClr val="C0504D"/>
      </a:accent2>
      <a:accent3>
        <a:srgbClr val="92D050"/>
      </a:accent3>
      <a:accent4>
        <a:srgbClr val="8064A2"/>
      </a:accent4>
      <a:accent5>
        <a:srgbClr val="4BACC6"/>
      </a:accent5>
      <a:accent6>
        <a:srgbClr val="F79646"/>
      </a:accent6>
      <a:hlink>
        <a:srgbClr val="0000FF"/>
      </a:hlink>
      <a:folHlink>
        <a:srgbClr val="800080"/>
      </a:folHlink>
    </a:clrScheme>
    <a:fontScheme name="Stroom">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Stroom">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351</TotalTime>
  <Words>1716</Words>
  <Application>Microsoft Office PowerPoint</Application>
  <PresentationFormat>Diavoorstelling (4:3)</PresentationFormat>
  <Paragraphs>171</Paragraphs>
  <Slides>36</Slides>
  <Notes>0</Notes>
  <HiddenSlides>0</HiddenSlides>
  <MMClips>0</MMClips>
  <ScaleCrop>false</ScaleCrop>
  <HeadingPairs>
    <vt:vector size="4" baseType="variant">
      <vt:variant>
        <vt:lpstr>Thema</vt:lpstr>
      </vt:variant>
      <vt:variant>
        <vt:i4>1</vt:i4>
      </vt:variant>
      <vt:variant>
        <vt:lpstr>Diatitels</vt:lpstr>
      </vt:variant>
      <vt:variant>
        <vt:i4>36</vt:i4>
      </vt:variant>
    </vt:vector>
  </HeadingPairs>
  <TitlesOfParts>
    <vt:vector size="37" baseType="lpstr">
      <vt:lpstr>Stroom</vt:lpstr>
      <vt:lpstr>Extra Protokolle</vt:lpstr>
      <vt:lpstr>Extra Protokolle</vt:lpstr>
      <vt:lpstr>Widerstand wann einsetzen?</vt:lpstr>
      <vt:lpstr>Widerstand wann einsetzen?</vt:lpstr>
      <vt:lpstr>Wie selektiere ich Widerstands Protokolle?</vt:lpstr>
      <vt:lpstr>Schrittenplan ‘Wiederstand’</vt:lpstr>
      <vt:lpstr>Schrittenplan Wiederstand</vt:lpstr>
      <vt:lpstr>Schrittenplan Wiederstand</vt:lpstr>
      <vt:lpstr>Schrittenplan Wiederstand</vt:lpstr>
      <vt:lpstr>Schrittenplan Wiederstand</vt:lpstr>
      <vt:lpstr>Schrittenplan Wiederstand</vt:lpstr>
      <vt:lpstr>Schrittenplan Wiederstand</vt:lpstr>
      <vt:lpstr>Fragen Wiederstand Protokoll? </vt:lpstr>
      <vt:lpstr>Wann Trauma-, Phobie-,Stressprotokoll anwenden ?</vt:lpstr>
      <vt:lpstr>Wann Wiederstanbd Protokoll?</vt:lpstr>
      <vt:lpstr>Wanneer Wiederstand Protokoll?</vt:lpstr>
      <vt:lpstr>Schrittenplan Trauma</vt:lpstr>
      <vt:lpstr>Schritt 1 im Schrittenplan: “Die Entdeckung ”</vt:lpstr>
      <vt:lpstr>Schrittenplan “Elimination”</vt:lpstr>
      <vt:lpstr>Schrittenplan “ Elimination”</vt:lpstr>
      <vt:lpstr>Schrittenplan “de eliminatie”</vt:lpstr>
      <vt:lpstr>Schrittenplan “ Elimination”</vt:lpstr>
      <vt:lpstr>Schrittenplan “de eliminatie”</vt:lpstr>
      <vt:lpstr>Schrittenplan”de intergratie”</vt:lpstr>
      <vt:lpstr>Fragen Trauma, Phobie, Stress?</vt:lpstr>
      <vt:lpstr>Sucht-Protokoll: wann benutzen?</vt:lpstr>
      <vt:lpstr>Sucht=Protokoll: Wann benutzen ? </vt:lpstr>
      <vt:lpstr>Schrittenplan Sucht</vt:lpstr>
      <vt:lpstr>Schrittenplan Sucht</vt:lpstr>
      <vt:lpstr>Schrittenplan Sucht</vt:lpstr>
      <vt:lpstr>Schrittenplan Sucht</vt:lpstr>
      <vt:lpstr>Schrittenplan Sucht</vt:lpstr>
      <vt:lpstr>Schrittenplan Sucht</vt:lpstr>
      <vt:lpstr>Schrittenplan Sucht</vt:lpstr>
      <vt:lpstr>Schrittenplan Sucht</vt:lpstr>
      <vt:lpstr>Fragen Sucht?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Corebelief extra protocollen</dc:title>
  <dc:creator>paul</dc:creator>
  <cp:lastModifiedBy>Den Boer</cp:lastModifiedBy>
  <cp:revision>334</cp:revision>
  <dcterms:created xsi:type="dcterms:W3CDTF">2011-11-10T10:34:36Z</dcterms:created>
  <dcterms:modified xsi:type="dcterms:W3CDTF">2012-11-19T20:37:46Z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TC062561681043</vt:lpwstr>
  </property>
</Properties>
</file>